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81" r:id="rId19"/>
    <p:sldId id="278" r:id="rId20"/>
    <p:sldId id="279" r:id="rId21"/>
    <p:sldId id="283" r:id="rId22"/>
    <p:sldId id="276" r:id="rId23"/>
    <p:sldId id="277" r:id="rId24"/>
    <p:sldId id="280" r:id="rId25"/>
  </p:sldIdLst>
  <p:sldSz cx="12192000" cy="6858000"/>
  <p:notesSz cx="6858000" cy="9144000"/>
  <p:embeddedFontLst>
    <p:embeddedFont>
      <p:font typeface="Calibri" panose="020F0502020204030204" pitchFamily="34" charset="0"/>
      <p:regular r:id="rId27"/>
      <p:bold r:id="rId28"/>
      <p:italic r:id="rId29"/>
      <p:boldItalic r:id="rId30"/>
    </p:embeddedFont>
    <p:embeddedFont>
      <p:font typeface="Open Sans" panose="020B0606030504020204" pitchFamily="34" charset="0"/>
      <p:regular r:id="rId31"/>
      <p:bold r:id="rId32"/>
      <p:italic r:id="rId33"/>
      <p:boldItalic r:id="rId34"/>
    </p:embeddedFont>
    <p:embeddedFont>
      <p:font typeface="PT Sans Narrow" panose="020B0506020203020204" pitchFamily="34" charset="0"/>
      <p:regular r:id="rId35"/>
      <p:bold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g2XBBJ1jLrnwdv7QOfI5Dvi2m0o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A54403-50D1-4381-8E4D-1676076054FE}">
  <a:tblStyle styleId="{1CA54403-50D1-4381-8E4D-1676076054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4660"/>
  </p:normalViewPr>
  <p:slideViewPr>
    <p:cSldViewPr snapToGrid="0">
      <p:cViewPr varScale="1">
        <p:scale>
          <a:sx n="78" d="100"/>
          <a:sy n="78" d="100"/>
        </p:scale>
        <p:origin x="869"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s>
</file>

<file path=ppt/media/image1.png>
</file>

<file path=ppt/media/image2.png>
</file>

<file path=ppt/media/image3.jpg>
</file>

<file path=ppt/media/image4.png>
</file>

<file path=ppt/media/image5.pn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0ef18340d5_1_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g10ef18340d5_1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0f06747e08_2_3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0f06747e08_2_3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g10f06747e08_2_38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0ef18340d5_1_6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0" name="Google Shape;210;g10ef18340d5_1_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0ef211580b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g10ef211580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10ef211580b_0_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g10ef211580b_0_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0ef211580b_0_4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7" name="Google Shape;237;g10ef211580b_0_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0ef211580b_0_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6" name="Google Shape;246;g10ef211580b_0_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0ef18340d5_1_1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g10ef18340d5_1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making 8x8 blocks at the end. That is our minimum requirement and total size of that is 64. Rest can be multiples of 8x8 blocks.</a:t>
            </a:r>
            <a:endParaRPr lang="en-PK"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584236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1" name="Google Shape;341;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0" name="Google Shape;12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10f06747e08_2_4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0" name="Google Shape;350;g10f06747e08_2_40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Not same as adding logo over image but its DIGITAL WATERMARKING</a:t>
            </a:r>
            <a:endParaRPr/>
          </a:p>
          <a:p>
            <a:pPr marL="0" lvl="0" indent="0" algn="l" rtl="0">
              <a:spcBef>
                <a:spcPts val="0"/>
              </a:spcBef>
              <a:spcAft>
                <a:spcPts val="0"/>
              </a:spcAft>
              <a:buNone/>
            </a:pPr>
            <a:r>
              <a:rPr lang="en-US"/>
              <a:t>Temporal Tampering: Manipulating frame sequence</a:t>
            </a:r>
            <a:endParaRPr/>
          </a:p>
          <a:p>
            <a:pPr marL="0" lvl="0" indent="0" algn="l" rtl="0">
              <a:spcBef>
                <a:spcPts val="0"/>
              </a:spcBef>
              <a:spcAft>
                <a:spcPts val="0"/>
              </a:spcAft>
              <a:buNone/>
            </a:pPr>
            <a:r>
              <a:rPr lang="en-US"/>
              <a:t>Spatial Tampering: Manipulating objects in frame</a:t>
            </a:r>
            <a:endParaRPr/>
          </a:p>
        </p:txBody>
      </p:sp>
      <p:sp>
        <p:nvSpPr>
          <p:cNvPr id="351" name="Google Shape;351;g10f06747e08_2_40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 name="Google Shape;12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Not same as adding logo over image but its DIGITAL WATERMARKING</a:t>
            </a:r>
            <a:endParaRPr/>
          </a:p>
          <a:p>
            <a:pPr marL="0" lvl="0" indent="0" algn="l" rtl="0">
              <a:spcBef>
                <a:spcPts val="0"/>
              </a:spcBef>
              <a:spcAft>
                <a:spcPts val="0"/>
              </a:spcAft>
              <a:buNone/>
            </a:pPr>
            <a:r>
              <a:rPr lang="en-US"/>
              <a:t>Temporal Tampering: Manipulating frame sequence</a:t>
            </a:r>
            <a:endParaRPr/>
          </a:p>
          <a:p>
            <a:pPr marL="0" lvl="0" indent="0" algn="l" rtl="0">
              <a:spcBef>
                <a:spcPts val="0"/>
              </a:spcBef>
              <a:spcAft>
                <a:spcPts val="0"/>
              </a:spcAft>
              <a:buNone/>
            </a:pPr>
            <a:r>
              <a:rPr lang="en-US"/>
              <a:t>Spatial Tampering: Manipulating objects in frame</a:t>
            </a:r>
            <a:endParaRPr/>
          </a:p>
        </p:txBody>
      </p:sp>
      <p:sp>
        <p:nvSpPr>
          <p:cNvPr id="130" name="Google Shape;130;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 name="Google Shape;139;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Online scam as in editing someone’s image/video and conspiring against them (scandal)</a:t>
            </a:r>
            <a:endParaRPr/>
          </a:p>
        </p:txBody>
      </p:sp>
      <p:sp>
        <p:nvSpPr>
          <p:cNvPr id="140" name="Google Shape;140;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 name="Google Shape;14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10ef211580b_0_1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g10ef211580b_0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0eadad5776_0_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g10eadad5776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0ef211580b_0_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g10ef211580b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0f06747e08_2_3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0f06747e08_2_37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6" name="Google Shape;186;g10f06747e08_2_37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cxnSp>
        <p:nvCxnSpPr>
          <p:cNvPr id="14" name="Google Shape;14;g10f06747e08_2_270"/>
          <p:cNvCxnSpPr/>
          <p:nvPr/>
        </p:nvCxnSpPr>
        <p:spPr>
          <a:xfrm>
            <a:off x="9343647" y="4235850"/>
            <a:ext cx="749700" cy="0"/>
          </a:xfrm>
          <a:prstGeom prst="straightConnector1">
            <a:avLst/>
          </a:prstGeom>
          <a:noFill/>
          <a:ln w="76200" cap="flat" cmpd="sng">
            <a:solidFill>
              <a:schemeClr val="lt2"/>
            </a:solidFill>
            <a:prstDash val="solid"/>
            <a:round/>
            <a:headEnd type="none" w="sm" len="sm"/>
            <a:tailEnd type="none" w="sm" len="sm"/>
          </a:ln>
        </p:spPr>
      </p:cxnSp>
      <p:cxnSp>
        <p:nvCxnSpPr>
          <p:cNvPr id="15" name="Google Shape;15;g10f06747e08_2_270"/>
          <p:cNvCxnSpPr/>
          <p:nvPr/>
        </p:nvCxnSpPr>
        <p:spPr>
          <a:xfrm>
            <a:off x="2100047" y="4211002"/>
            <a:ext cx="749700" cy="0"/>
          </a:xfrm>
          <a:prstGeom prst="straightConnector1">
            <a:avLst/>
          </a:prstGeom>
          <a:noFill/>
          <a:ln w="76200" cap="flat" cmpd="sng">
            <a:solidFill>
              <a:schemeClr val="lt2"/>
            </a:solidFill>
            <a:prstDash val="solid"/>
            <a:round/>
            <a:headEnd type="none" w="sm" len="sm"/>
            <a:tailEnd type="none" w="sm" len="sm"/>
          </a:ln>
        </p:spPr>
      </p:cxnSp>
      <p:grpSp>
        <p:nvGrpSpPr>
          <p:cNvPr id="16" name="Google Shape;16;g10f06747e08_2_270"/>
          <p:cNvGrpSpPr/>
          <p:nvPr/>
        </p:nvGrpSpPr>
        <p:grpSpPr>
          <a:xfrm>
            <a:off x="1338859" y="1362666"/>
            <a:ext cx="9515557" cy="203195"/>
            <a:chOff x="1346429" y="1011300"/>
            <a:chExt cx="6452100" cy="152400"/>
          </a:xfrm>
        </p:grpSpPr>
        <p:cxnSp>
          <p:nvCxnSpPr>
            <p:cNvPr id="17" name="Google Shape;17;g10f06747e08_2_270"/>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8" name="Google Shape;18;g10f06747e08_2_270"/>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9" name="Google Shape;19;g10f06747e08_2_270"/>
          <p:cNvGrpSpPr/>
          <p:nvPr/>
        </p:nvGrpSpPr>
        <p:grpSpPr>
          <a:xfrm>
            <a:off x="1338868" y="5292001"/>
            <a:ext cx="9515557" cy="203195"/>
            <a:chOff x="1346435" y="3969088"/>
            <a:chExt cx="6452100" cy="152400"/>
          </a:xfrm>
        </p:grpSpPr>
        <p:cxnSp>
          <p:nvCxnSpPr>
            <p:cNvPr id="20" name="Google Shape;20;g10f06747e08_2_270"/>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21" name="Google Shape;21;g10f06747e08_2_270"/>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22" name="Google Shape;22;g10f06747e08_2_270"/>
          <p:cNvSpPr txBox="1">
            <a:spLocks noGrp="1"/>
          </p:cNvSpPr>
          <p:nvPr>
            <p:ph type="ctrTitle"/>
          </p:nvPr>
        </p:nvSpPr>
        <p:spPr>
          <a:xfrm>
            <a:off x="1338867" y="2335685"/>
            <a:ext cx="9515700" cy="1363200"/>
          </a:xfrm>
          <a:prstGeom prst="rect">
            <a:avLst/>
          </a:prstGeom>
        </p:spPr>
        <p:txBody>
          <a:bodyPr spcFirstLastPara="1" wrap="square" lIns="121900" tIns="121900" rIns="121900" bIns="121900" anchor="b" anchorCtr="0">
            <a:normAutofit/>
          </a:bodyPr>
          <a:lstStyle>
            <a:lvl1pPr lvl="0" algn="ctr">
              <a:spcBef>
                <a:spcPts val="0"/>
              </a:spcBef>
              <a:spcAft>
                <a:spcPts val="0"/>
              </a:spcAft>
              <a:buSzPts val="7200"/>
              <a:buNone/>
              <a:defRPr sz="72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endParaRPr/>
          </a:p>
        </p:txBody>
      </p:sp>
      <p:sp>
        <p:nvSpPr>
          <p:cNvPr id="23" name="Google Shape;23;g10f06747e08_2_270"/>
          <p:cNvSpPr txBox="1">
            <a:spLocks noGrp="1"/>
          </p:cNvSpPr>
          <p:nvPr>
            <p:ph type="subTitle" idx="1"/>
          </p:nvPr>
        </p:nvSpPr>
        <p:spPr>
          <a:xfrm>
            <a:off x="2849633" y="3800052"/>
            <a:ext cx="6494100" cy="1056900"/>
          </a:xfrm>
          <a:prstGeom prst="rect">
            <a:avLst/>
          </a:prstGeom>
        </p:spPr>
        <p:txBody>
          <a:bodyPr spcFirstLastPara="1" wrap="square" lIns="121900" tIns="121900" rIns="121900" bIns="121900" anchor="t" anchorCtr="0">
            <a:norm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a:endParaRPr/>
          </a:p>
        </p:txBody>
      </p:sp>
      <p:sp>
        <p:nvSpPr>
          <p:cNvPr id="24" name="Google Shape;24;g10f06747e08_2_27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g10f06747e08_2_316"/>
          <p:cNvSpPr/>
          <p:nvPr/>
        </p:nvSpPr>
        <p:spPr>
          <a:xfrm>
            <a:off x="-100" y="6727600"/>
            <a:ext cx="12192000" cy="1305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1" name="Google Shape;61;g10f06747e08_2_316"/>
          <p:cNvSpPr txBox="1">
            <a:spLocks noGrp="1"/>
          </p:cNvSpPr>
          <p:nvPr>
            <p:ph type="title" hasCustomPrompt="1"/>
          </p:nvPr>
        </p:nvSpPr>
        <p:spPr>
          <a:xfrm>
            <a:off x="415600" y="1739800"/>
            <a:ext cx="11360700" cy="2051100"/>
          </a:xfrm>
          <a:prstGeom prst="rect">
            <a:avLst/>
          </a:prstGeom>
        </p:spPr>
        <p:txBody>
          <a:bodyPr spcFirstLastPara="1" wrap="square" lIns="121900" tIns="121900" rIns="121900" bIns="121900" anchor="ctr" anchorCtr="0">
            <a:normAutofit/>
          </a:bodyPr>
          <a:lstStyle>
            <a:lvl1pPr lvl="0" algn="ctr">
              <a:spcBef>
                <a:spcPts val="0"/>
              </a:spcBef>
              <a:spcAft>
                <a:spcPts val="0"/>
              </a:spcAft>
              <a:buClr>
                <a:schemeClr val="accent3"/>
              </a:buClr>
              <a:buSzPts val="17300"/>
              <a:buNone/>
              <a:defRPr sz="17300">
                <a:solidFill>
                  <a:schemeClr val="accent3"/>
                </a:solidFill>
              </a:defRPr>
            </a:lvl1pPr>
            <a:lvl2pPr lvl="1" algn="ctr">
              <a:spcBef>
                <a:spcPts val="0"/>
              </a:spcBef>
              <a:spcAft>
                <a:spcPts val="0"/>
              </a:spcAft>
              <a:buClr>
                <a:schemeClr val="accent3"/>
              </a:buClr>
              <a:buSzPts val="17300"/>
              <a:buNone/>
              <a:defRPr sz="17300">
                <a:solidFill>
                  <a:schemeClr val="accent3"/>
                </a:solidFill>
              </a:defRPr>
            </a:lvl2pPr>
            <a:lvl3pPr lvl="2" algn="ctr">
              <a:spcBef>
                <a:spcPts val="0"/>
              </a:spcBef>
              <a:spcAft>
                <a:spcPts val="0"/>
              </a:spcAft>
              <a:buClr>
                <a:schemeClr val="accent3"/>
              </a:buClr>
              <a:buSzPts val="17300"/>
              <a:buNone/>
              <a:defRPr sz="17300">
                <a:solidFill>
                  <a:schemeClr val="accent3"/>
                </a:solidFill>
              </a:defRPr>
            </a:lvl3pPr>
            <a:lvl4pPr lvl="3" algn="ctr">
              <a:spcBef>
                <a:spcPts val="0"/>
              </a:spcBef>
              <a:spcAft>
                <a:spcPts val="0"/>
              </a:spcAft>
              <a:buClr>
                <a:schemeClr val="accent3"/>
              </a:buClr>
              <a:buSzPts val="17300"/>
              <a:buNone/>
              <a:defRPr sz="17300">
                <a:solidFill>
                  <a:schemeClr val="accent3"/>
                </a:solidFill>
              </a:defRPr>
            </a:lvl4pPr>
            <a:lvl5pPr lvl="4" algn="ctr">
              <a:spcBef>
                <a:spcPts val="0"/>
              </a:spcBef>
              <a:spcAft>
                <a:spcPts val="0"/>
              </a:spcAft>
              <a:buClr>
                <a:schemeClr val="accent3"/>
              </a:buClr>
              <a:buSzPts val="17300"/>
              <a:buNone/>
              <a:defRPr sz="17300">
                <a:solidFill>
                  <a:schemeClr val="accent3"/>
                </a:solidFill>
              </a:defRPr>
            </a:lvl5pPr>
            <a:lvl6pPr lvl="5" algn="ctr">
              <a:spcBef>
                <a:spcPts val="0"/>
              </a:spcBef>
              <a:spcAft>
                <a:spcPts val="0"/>
              </a:spcAft>
              <a:buClr>
                <a:schemeClr val="accent3"/>
              </a:buClr>
              <a:buSzPts val="17300"/>
              <a:buNone/>
              <a:defRPr sz="17300">
                <a:solidFill>
                  <a:schemeClr val="accent3"/>
                </a:solidFill>
              </a:defRPr>
            </a:lvl6pPr>
            <a:lvl7pPr lvl="6" algn="ctr">
              <a:spcBef>
                <a:spcPts val="0"/>
              </a:spcBef>
              <a:spcAft>
                <a:spcPts val="0"/>
              </a:spcAft>
              <a:buClr>
                <a:schemeClr val="accent3"/>
              </a:buClr>
              <a:buSzPts val="17300"/>
              <a:buNone/>
              <a:defRPr sz="17300">
                <a:solidFill>
                  <a:schemeClr val="accent3"/>
                </a:solidFill>
              </a:defRPr>
            </a:lvl7pPr>
            <a:lvl8pPr lvl="7" algn="ctr">
              <a:spcBef>
                <a:spcPts val="0"/>
              </a:spcBef>
              <a:spcAft>
                <a:spcPts val="0"/>
              </a:spcAft>
              <a:buClr>
                <a:schemeClr val="accent3"/>
              </a:buClr>
              <a:buSzPts val="17300"/>
              <a:buNone/>
              <a:defRPr sz="17300">
                <a:solidFill>
                  <a:schemeClr val="accent3"/>
                </a:solidFill>
              </a:defRPr>
            </a:lvl8pPr>
            <a:lvl9pPr lvl="8" algn="ctr">
              <a:spcBef>
                <a:spcPts val="0"/>
              </a:spcBef>
              <a:spcAft>
                <a:spcPts val="0"/>
              </a:spcAft>
              <a:buClr>
                <a:schemeClr val="accent3"/>
              </a:buClr>
              <a:buSzPts val="17300"/>
              <a:buNone/>
              <a:defRPr sz="17300">
                <a:solidFill>
                  <a:schemeClr val="accent3"/>
                </a:solidFill>
              </a:defRPr>
            </a:lvl9pPr>
          </a:lstStyle>
          <a:p>
            <a:r>
              <a:t>xx%</a:t>
            </a:r>
          </a:p>
        </p:txBody>
      </p:sp>
      <p:sp>
        <p:nvSpPr>
          <p:cNvPr id="62" name="Google Shape;62;g10f06747e08_2_316"/>
          <p:cNvSpPr txBox="1">
            <a:spLocks noGrp="1"/>
          </p:cNvSpPr>
          <p:nvPr>
            <p:ph type="body" idx="1"/>
          </p:nvPr>
        </p:nvSpPr>
        <p:spPr>
          <a:xfrm>
            <a:off x="415600" y="3994200"/>
            <a:ext cx="11360700" cy="1428900"/>
          </a:xfrm>
          <a:prstGeom prst="rect">
            <a:avLst/>
          </a:prstGeom>
        </p:spPr>
        <p:txBody>
          <a:bodyPr spcFirstLastPara="1" wrap="square" lIns="121900" tIns="121900" rIns="121900" bIns="121900" anchor="t" anchorCtr="0">
            <a:normAutofit/>
          </a:bodyPr>
          <a:lstStyle>
            <a:lvl1pPr marL="457200" lvl="0" indent="-381000" algn="ctr">
              <a:spcBef>
                <a:spcPts val="0"/>
              </a:spcBef>
              <a:spcAft>
                <a:spcPts val="0"/>
              </a:spcAft>
              <a:buSzPts val="2400"/>
              <a:buChar char="●"/>
              <a:defRPr/>
            </a:lvl1pPr>
            <a:lvl2pPr marL="914400" lvl="1" indent="-349250" algn="ctr">
              <a:spcBef>
                <a:spcPts val="0"/>
              </a:spcBef>
              <a:spcAft>
                <a:spcPts val="0"/>
              </a:spcAft>
              <a:buSzPts val="1900"/>
              <a:buChar char="○"/>
              <a:defRPr/>
            </a:lvl2pPr>
            <a:lvl3pPr marL="1371600" lvl="2" indent="-349250" algn="ctr">
              <a:spcBef>
                <a:spcPts val="0"/>
              </a:spcBef>
              <a:spcAft>
                <a:spcPts val="0"/>
              </a:spcAft>
              <a:buSzPts val="1900"/>
              <a:buChar char="■"/>
              <a:defRPr/>
            </a:lvl3pPr>
            <a:lvl4pPr marL="1828800" lvl="3" indent="-349250" algn="ctr">
              <a:spcBef>
                <a:spcPts val="0"/>
              </a:spcBef>
              <a:spcAft>
                <a:spcPts val="0"/>
              </a:spcAft>
              <a:buSzPts val="1900"/>
              <a:buChar char="●"/>
              <a:defRPr/>
            </a:lvl4pPr>
            <a:lvl5pPr marL="2286000" lvl="4" indent="-349250" algn="ctr">
              <a:spcBef>
                <a:spcPts val="0"/>
              </a:spcBef>
              <a:spcAft>
                <a:spcPts val="0"/>
              </a:spcAft>
              <a:buSzPts val="1900"/>
              <a:buChar char="○"/>
              <a:defRPr/>
            </a:lvl5pPr>
            <a:lvl6pPr marL="2743200" lvl="5" indent="-349250" algn="ctr">
              <a:spcBef>
                <a:spcPts val="0"/>
              </a:spcBef>
              <a:spcAft>
                <a:spcPts val="0"/>
              </a:spcAft>
              <a:buSzPts val="1900"/>
              <a:buChar char="■"/>
              <a:defRPr/>
            </a:lvl6pPr>
            <a:lvl7pPr marL="3200400" lvl="6" indent="-349250" algn="ctr">
              <a:spcBef>
                <a:spcPts val="0"/>
              </a:spcBef>
              <a:spcAft>
                <a:spcPts val="0"/>
              </a:spcAft>
              <a:buSzPts val="1900"/>
              <a:buChar char="●"/>
              <a:defRPr/>
            </a:lvl7pPr>
            <a:lvl8pPr marL="3657600" lvl="7" indent="-349250" algn="ctr">
              <a:spcBef>
                <a:spcPts val="0"/>
              </a:spcBef>
              <a:spcAft>
                <a:spcPts val="0"/>
              </a:spcAft>
              <a:buSzPts val="1900"/>
              <a:buChar char="○"/>
              <a:defRPr/>
            </a:lvl8pPr>
            <a:lvl9pPr marL="4114800" lvl="8" indent="-349250" algn="ctr">
              <a:spcBef>
                <a:spcPts val="0"/>
              </a:spcBef>
              <a:spcAft>
                <a:spcPts val="0"/>
              </a:spcAft>
              <a:buSzPts val="1900"/>
              <a:buChar char="■"/>
              <a:defRPr/>
            </a:lvl9pPr>
          </a:lstStyle>
          <a:p>
            <a:endParaRPr/>
          </a:p>
        </p:txBody>
      </p:sp>
      <p:sp>
        <p:nvSpPr>
          <p:cNvPr id="63" name="Google Shape;63;g10f06747e08_2_31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
        <p:nvSpPr>
          <p:cNvPr id="65" name="Google Shape;65;g10f06747e08_2_32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sp>
        <p:nvSpPr>
          <p:cNvPr id="67" name="Google Shape;67;g10f06747e08_2_323"/>
          <p:cNvSpPr txBox="1">
            <a:spLocks noGrp="1"/>
          </p:cNvSpPr>
          <p:nvPr>
            <p:ph type="title"/>
          </p:nvPr>
        </p:nvSpPr>
        <p:spPr>
          <a:xfrm>
            <a:off x="1167492" y="381000"/>
            <a:ext cx="9779100" cy="13257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4800"/>
              <a:buFont typeface="Arial"/>
              <a:buNone/>
              <a:defRPr sz="4800" b="1">
                <a:latin typeface="Arial"/>
                <a:ea typeface="Arial"/>
                <a:cs typeface="Arial"/>
                <a:sym typeface="Arial"/>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68" name="Google Shape;68;g10f06747e08_2_323"/>
          <p:cNvSpPr txBox="1">
            <a:spLocks noGrp="1"/>
          </p:cNvSpPr>
          <p:nvPr>
            <p:ph type="body" idx="1"/>
          </p:nvPr>
        </p:nvSpPr>
        <p:spPr>
          <a:xfrm>
            <a:off x="1167493" y="2017467"/>
            <a:ext cx="9779100" cy="3366900"/>
          </a:xfrm>
          <a:prstGeom prst="rect">
            <a:avLst/>
          </a:prstGeom>
          <a:noFill/>
          <a:ln>
            <a:noFill/>
          </a:ln>
        </p:spPr>
        <p:txBody>
          <a:bodyPr spcFirstLastPara="1" wrap="square" lIns="91425" tIns="45700" rIns="91425" bIns="45700" anchor="t" anchorCtr="0">
            <a:noAutofit/>
          </a:bodyPr>
          <a:lstStyle>
            <a:lvl1pPr marL="457200" lvl="0" indent="-228600" algn="l" rtl="0">
              <a:lnSpc>
                <a:spcPct val="90000"/>
              </a:lnSpc>
              <a:spcBef>
                <a:spcPts val="1000"/>
              </a:spcBef>
              <a:spcAft>
                <a:spcPts val="0"/>
              </a:spcAft>
              <a:buClr>
                <a:schemeClr val="dk1"/>
              </a:buClr>
              <a:buSzPts val="2800"/>
              <a:buNone/>
              <a:defRPr>
                <a:latin typeface="Arial"/>
                <a:ea typeface="Arial"/>
                <a:cs typeface="Arial"/>
                <a:sym typeface="Arial"/>
              </a:defRPr>
            </a:lvl1pPr>
            <a:lvl2pPr marL="914400" lvl="1" indent="-228600" algn="l" rtl="0">
              <a:lnSpc>
                <a:spcPct val="90000"/>
              </a:lnSpc>
              <a:spcBef>
                <a:spcPts val="1600"/>
              </a:spcBef>
              <a:spcAft>
                <a:spcPts val="0"/>
              </a:spcAft>
              <a:buClr>
                <a:schemeClr val="dk1"/>
              </a:buClr>
              <a:buSzPts val="2400"/>
              <a:buNone/>
              <a:defRPr>
                <a:latin typeface="Arial"/>
                <a:ea typeface="Arial"/>
                <a:cs typeface="Arial"/>
                <a:sym typeface="Arial"/>
              </a:defRPr>
            </a:lvl2pPr>
            <a:lvl3pPr marL="1371600" lvl="2" indent="-228600" algn="l" rtl="0">
              <a:lnSpc>
                <a:spcPct val="90000"/>
              </a:lnSpc>
              <a:spcBef>
                <a:spcPts val="1600"/>
              </a:spcBef>
              <a:spcAft>
                <a:spcPts val="0"/>
              </a:spcAft>
              <a:buClr>
                <a:schemeClr val="dk1"/>
              </a:buClr>
              <a:buSzPts val="2000"/>
              <a:buNone/>
              <a:defRPr>
                <a:latin typeface="Arial"/>
                <a:ea typeface="Arial"/>
                <a:cs typeface="Arial"/>
                <a:sym typeface="Arial"/>
              </a:defRPr>
            </a:lvl3pPr>
            <a:lvl4pPr marL="1828800" lvl="3" indent="-228600" algn="l" rtl="0">
              <a:lnSpc>
                <a:spcPct val="90000"/>
              </a:lnSpc>
              <a:spcBef>
                <a:spcPts val="1600"/>
              </a:spcBef>
              <a:spcAft>
                <a:spcPts val="0"/>
              </a:spcAft>
              <a:buClr>
                <a:schemeClr val="dk1"/>
              </a:buClr>
              <a:buSzPts val="1800"/>
              <a:buNone/>
              <a:defRPr>
                <a:latin typeface="Arial"/>
                <a:ea typeface="Arial"/>
                <a:cs typeface="Arial"/>
                <a:sym typeface="Arial"/>
              </a:defRPr>
            </a:lvl4pPr>
            <a:lvl5pPr marL="2286000" lvl="4" indent="-228600" algn="l" rtl="0">
              <a:lnSpc>
                <a:spcPct val="90000"/>
              </a:lnSpc>
              <a:spcBef>
                <a:spcPts val="1600"/>
              </a:spcBef>
              <a:spcAft>
                <a:spcPts val="0"/>
              </a:spcAft>
              <a:buClr>
                <a:schemeClr val="dk1"/>
              </a:buClr>
              <a:buSzPts val="1800"/>
              <a:buNone/>
              <a:defRPr>
                <a:latin typeface="Arial"/>
                <a:ea typeface="Arial"/>
                <a:cs typeface="Arial"/>
                <a:sym typeface="Arial"/>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69" name="Google Shape;69;g10f06747e08_2_323"/>
          <p:cNvSpPr/>
          <p:nvPr/>
        </p:nvSpPr>
        <p:spPr>
          <a:xfrm flipH="1">
            <a:off x="8581528" y="1"/>
            <a:ext cx="3610472" cy="3610472"/>
          </a:xfrm>
          <a:custGeom>
            <a:avLst/>
            <a:gdLst/>
            <a:ahLst/>
            <a:cxnLst/>
            <a:rect l="l" t="t" r="r" b="b"/>
            <a:pathLst>
              <a:path w="1167493" h="1167493" extrusionOk="0">
                <a:moveTo>
                  <a:pt x="0" y="0"/>
                </a:moveTo>
                <a:lnTo>
                  <a:pt x="1167493" y="0"/>
                </a:lnTo>
                <a:cubicBezTo>
                  <a:pt x="522704" y="0"/>
                  <a:pt x="0" y="522704"/>
                  <a:pt x="0" y="1167493"/>
                </a:cubicBez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70" name="Google Shape;70;g10f06747e08_2_323"/>
          <p:cNvSpPr/>
          <p:nvPr/>
        </p:nvSpPr>
        <p:spPr>
          <a:xfrm flipH="1">
            <a:off x="8581528" y="3246896"/>
            <a:ext cx="3610472" cy="3610472"/>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71" name="Google Shape;71;g10f06747e08_2_323"/>
          <p:cNvSpPr/>
          <p:nvPr/>
        </p:nvSpPr>
        <p:spPr>
          <a:xfrm>
            <a:off x="1" y="0"/>
            <a:ext cx="933865" cy="933865"/>
          </a:xfrm>
          <a:custGeom>
            <a:avLst/>
            <a:gdLst/>
            <a:ahLst/>
            <a:cxnLst/>
            <a:rect l="l" t="t" r="r" b="b"/>
            <a:pathLst>
              <a:path w="862693" h="862693" extrusionOk="0">
                <a:moveTo>
                  <a:pt x="0" y="0"/>
                </a:moveTo>
                <a:lnTo>
                  <a:pt x="862693" y="0"/>
                </a:lnTo>
                <a:cubicBezTo>
                  <a:pt x="862693" y="476453"/>
                  <a:pt x="476452" y="862693"/>
                  <a:pt x="0" y="862693"/>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nvGrpSpPr>
          <p:cNvPr id="72" name="Google Shape;72;g10f06747e08_2_323"/>
          <p:cNvGrpSpPr/>
          <p:nvPr/>
        </p:nvGrpSpPr>
        <p:grpSpPr>
          <a:xfrm>
            <a:off x="8082091" y="5590903"/>
            <a:ext cx="1572380" cy="1267097"/>
            <a:chOff x="7413403" y="4976359"/>
            <a:chExt cx="2334986" cy="1881641"/>
          </a:xfrm>
        </p:grpSpPr>
        <p:sp>
          <p:nvSpPr>
            <p:cNvPr id="73" name="Google Shape;73;g10f06747e08_2_323"/>
            <p:cNvSpPr/>
            <p:nvPr/>
          </p:nvSpPr>
          <p:spPr>
            <a:xfrm rot="-5400000">
              <a:off x="8223822"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74" name="Google Shape;74;g10f06747e08_2_323"/>
            <p:cNvSpPr/>
            <p:nvPr/>
          </p:nvSpPr>
          <p:spPr>
            <a:xfrm rot="5400000" flipH="1">
              <a:off x="7056329"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75" name="Google Shape;75;g10f06747e08_2_323"/>
          <p:cNvSpPr txBox="1">
            <a:spLocks noGrp="1"/>
          </p:cNvSpPr>
          <p:nvPr>
            <p:ph type="dt" idx="10"/>
          </p:nvPr>
        </p:nvSpPr>
        <p:spPr>
          <a:xfrm>
            <a:off x="3810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sz="1200">
                <a:solidFill>
                  <a:schemeClr val="accent3"/>
                </a:solidFill>
                <a:latin typeface="Arial"/>
                <a:ea typeface="Arial"/>
                <a:cs typeface="Arial"/>
                <a:sym typeface="Aria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r>
              <a:rPr lang="en-PK"/>
              <a:t>25/01/2022</a:t>
            </a:r>
            <a:endParaRPr/>
          </a:p>
        </p:txBody>
      </p:sp>
      <p:sp>
        <p:nvSpPr>
          <p:cNvPr id="76" name="Google Shape;76;g10f06747e08_2_32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sz="1200">
                <a:solidFill>
                  <a:schemeClr val="accent3"/>
                </a:solidFill>
                <a:latin typeface="Arial"/>
                <a:ea typeface="Arial"/>
                <a:cs typeface="Arial"/>
                <a:sym typeface="Aria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r>
              <a:rPr lang="en-US"/>
              <a:t>Self Embedding Watermarking System</a:t>
            </a:r>
            <a:endParaRPr/>
          </a:p>
        </p:txBody>
      </p:sp>
      <p:sp>
        <p:nvSpPr>
          <p:cNvPr id="77" name="Google Shape;77;g10f06747e08_2_323"/>
          <p:cNvSpPr txBox="1">
            <a:spLocks noGrp="1"/>
          </p:cNvSpPr>
          <p:nvPr>
            <p:ph type="sldNum" idx="12"/>
          </p:nvPr>
        </p:nvSpPr>
        <p:spPr>
          <a:xfrm>
            <a:off x="10153276" y="6356350"/>
            <a:ext cx="16578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sz="1200" b="0" i="0" u="none" strike="noStrike" cap="none">
                <a:solidFill>
                  <a:schemeClr val="accent2"/>
                </a:solidFill>
                <a:latin typeface="Arial"/>
                <a:ea typeface="Arial"/>
                <a:cs typeface="Arial"/>
                <a:sym typeface="Arial"/>
              </a:defRPr>
            </a:lvl1pPr>
            <a:lvl2pPr marL="0" lvl="1" indent="0" algn="r" rtl="0">
              <a:spcBef>
                <a:spcPts val="0"/>
              </a:spcBef>
              <a:buNone/>
              <a:defRPr sz="1200" b="0" i="0" u="none" strike="noStrike" cap="none">
                <a:solidFill>
                  <a:schemeClr val="accent2"/>
                </a:solidFill>
                <a:latin typeface="Arial"/>
                <a:ea typeface="Arial"/>
                <a:cs typeface="Arial"/>
                <a:sym typeface="Arial"/>
              </a:defRPr>
            </a:lvl2pPr>
            <a:lvl3pPr marL="0" lvl="2" indent="0" algn="r" rtl="0">
              <a:spcBef>
                <a:spcPts val="0"/>
              </a:spcBef>
              <a:buNone/>
              <a:defRPr sz="1200" b="0" i="0" u="none" strike="noStrike" cap="none">
                <a:solidFill>
                  <a:schemeClr val="accent2"/>
                </a:solidFill>
                <a:latin typeface="Arial"/>
                <a:ea typeface="Arial"/>
                <a:cs typeface="Arial"/>
                <a:sym typeface="Arial"/>
              </a:defRPr>
            </a:lvl3pPr>
            <a:lvl4pPr marL="0" lvl="3" indent="0" algn="r" rtl="0">
              <a:spcBef>
                <a:spcPts val="0"/>
              </a:spcBef>
              <a:buNone/>
              <a:defRPr sz="1200" b="0" i="0" u="none" strike="noStrike" cap="none">
                <a:solidFill>
                  <a:schemeClr val="accent2"/>
                </a:solidFill>
                <a:latin typeface="Arial"/>
                <a:ea typeface="Arial"/>
                <a:cs typeface="Arial"/>
                <a:sym typeface="Arial"/>
              </a:defRPr>
            </a:lvl4pPr>
            <a:lvl5pPr marL="0" lvl="4" indent="0" algn="r" rtl="0">
              <a:spcBef>
                <a:spcPts val="0"/>
              </a:spcBef>
              <a:buNone/>
              <a:defRPr sz="1200" b="0" i="0" u="none" strike="noStrike" cap="none">
                <a:solidFill>
                  <a:schemeClr val="accent2"/>
                </a:solidFill>
                <a:latin typeface="Arial"/>
                <a:ea typeface="Arial"/>
                <a:cs typeface="Arial"/>
                <a:sym typeface="Arial"/>
              </a:defRPr>
            </a:lvl5pPr>
            <a:lvl6pPr marL="0" lvl="5" indent="0" algn="r" rtl="0">
              <a:spcBef>
                <a:spcPts val="0"/>
              </a:spcBef>
              <a:buNone/>
              <a:defRPr sz="1200" b="0" i="0" u="none" strike="noStrike" cap="none">
                <a:solidFill>
                  <a:schemeClr val="accent2"/>
                </a:solidFill>
                <a:latin typeface="Arial"/>
                <a:ea typeface="Arial"/>
                <a:cs typeface="Arial"/>
                <a:sym typeface="Arial"/>
              </a:defRPr>
            </a:lvl6pPr>
            <a:lvl7pPr marL="0" lvl="6" indent="0" algn="r" rtl="0">
              <a:spcBef>
                <a:spcPts val="0"/>
              </a:spcBef>
              <a:buNone/>
              <a:defRPr sz="1200" b="0" i="0" u="none" strike="noStrike" cap="none">
                <a:solidFill>
                  <a:schemeClr val="accent2"/>
                </a:solidFill>
                <a:latin typeface="Arial"/>
                <a:ea typeface="Arial"/>
                <a:cs typeface="Arial"/>
                <a:sym typeface="Arial"/>
              </a:defRPr>
            </a:lvl7pPr>
            <a:lvl8pPr marL="0" lvl="7" indent="0" algn="r" rtl="0">
              <a:spcBef>
                <a:spcPts val="0"/>
              </a:spcBef>
              <a:buNone/>
              <a:defRPr sz="1200" b="0" i="0" u="none" strike="noStrike" cap="none">
                <a:solidFill>
                  <a:schemeClr val="accent2"/>
                </a:solidFill>
                <a:latin typeface="Arial"/>
                <a:ea typeface="Arial"/>
                <a:cs typeface="Arial"/>
                <a:sym typeface="Arial"/>
              </a:defRPr>
            </a:lvl8pPr>
            <a:lvl9pPr marL="0" lvl="8" indent="0" algn="r" rtl="0">
              <a:spcBef>
                <a:spcPts val="0"/>
              </a:spcBef>
              <a:buNone/>
              <a:defRPr sz="1200" b="0" i="0" u="none" strike="noStrike" cap="none">
                <a:solidFill>
                  <a:schemeClr val="accen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End Slide">
  <p:cSld name="End Slide">
    <p:spTree>
      <p:nvGrpSpPr>
        <p:cNvPr id="1" name="Shape 78"/>
        <p:cNvGrpSpPr/>
        <p:nvPr/>
      </p:nvGrpSpPr>
      <p:grpSpPr>
        <a:xfrm>
          <a:off x="0" y="0"/>
          <a:ext cx="0" cy="0"/>
          <a:chOff x="0" y="0"/>
          <a:chExt cx="0" cy="0"/>
        </a:xfrm>
      </p:grpSpPr>
      <p:sp>
        <p:nvSpPr>
          <p:cNvPr id="79" name="Google Shape;79;g10f06747e08_2_335"/>
          <p:cNvSpPr txBox="1">
            <a:spLocks noGrp="1"/>
          </p:cNvSpPr>
          <p:nvPr>
            <p:ph type="ctrTitle"/>
          </p:nvPr>
        </p:nvSpPr>
        <p:spPr>
          <a:xfrm>
            <a:off x="1167494" y="1122363"/>
            <a:ext cx="6220200" cy="23877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6000"/>
              <a:buFont typeface="Arial"/>
              <a:buNone/>
              <a:defRPr sz="6000" b="1">
                <a:latin typeface="Arial"/>
                <a:ea typeface="Arial"/>
                <a:cs typeface="Arial"/>
                <a:sym typeface="Arial"/>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80" name="Google Shape;80;g10f06747e08_2_335"/>
          <p:cNvSpPr txBox="1">
            <a:spLocks noGrp="1"/>
          </p:cNvSpPr>
          <p:nvPr>
            <p:ph type="subTitle" idx="1"/>
          </p:nvPr>
        </p:nvSpPr>
        <p:spPr>
          <a:xfrm>
            <a:off x="1167493" y="3602038"/>
            <a:ext cx="6220200" cy="2247300"/>
          </a:xfrm>
          <a:prstGeom prst="rect">
            <a:avLst/>
          </a:prstGeom>
          <a:noFill/>
          <a:ln>
            <a:noFill/>
          </a:ln>
        </p:spPr>
        <p:txBody>
          <a:bodyPr spcFirstLastPara="1" wrap="square" lIns="91425" tIns="45700" rIns="91425" bIns="45700" anchor="t" anchorCtr="0">
            <a:noAutofit/>
          </a:bodyPr>
          <a:lstStyle>
            <a:lvl1pPr lvl="0" algn="l" rtl="0">
              <a:lnSpc>
                <a:spcPct val="90000"/>
              </a:lnSpc>
              <a:spcBef>
                <a:spcPts val="1000"/>
              </a:spcBef>
              <a:spcAft>
                <a:spcPts val="0"/>
              </a:spcAft>
              <a:buClr>
                <a:schemeClr val="dk1"/>
              </a:buClr>
              <a:buSzPts val="2800"/>
              <a:buNone/>
              <a:defRPr sz="2800">
                <a:latin typeface="Arial"/>
                <a:ea typeface="Arial"/>
                <a:cs typeface="Arial"/>
                <a:sym typeface="Arial"/>
              </a:defRPr>
            </a:lvl1pPr>
            <a:lvl2pPr lvl="1" algn="ctr" rtl="0">
              <a:lnSpc>
                <a:spcPct val="90000"/>
              </a:lnSpc>
              <a:spcBef>
                <a:spcPts val="1600"/>
              </a:spcBef>
              <a:spcAft>
                <a:spcPts val="0"/>
              </a:spcAft>
              <a:buClr>
                <a:schemeClr val="dk1"/>
              </a:buClr>
              <a:buSzPts val="2000"/>
              <a:buNone/>
              <a:defRPr sz="2000"/>
            </a:lvl2pPr>
            <a:lvl3pPr lvl="2" algn="ctr" rtl="0">
              <a:lnSpc>
                <a:spcPct val="90000"/>
              </a:lnSpc>
              <a:spcBef>
                <a:spcPts val="1600"/>
              </a:spcBef>
              <a:spcAft>
                <a:spcPts val="0"/>
              </a:spcAft>
              <a:buClr>
                <a:schemeClr val="dk1"/>
              </a:buClr>
              <a:buSzPts val="1800"/>
              <a:buNone/>
              <a:defRPr sz="1800"/>
            </a:lvl3pPr>
            <a:lvl4pPr lvl="3" algn="ctr" rtl="0">
              <a:lnSpc>
                <a:spcPct val="90000"/>
              </a:lnSpc>
              <a:spcBef>
                <a:spcPts val="1600"/>
              </a:spcBef>
              <a:spcAft>
                <a:spcPts val="0"/>
              </a:spcAft>
              <a:buClr>
                <a:schemeClr val="dk1"/>
              </a:buClr>
              <a:buSzPts val="1600"/>
              <a:buNone/>
              <a:defRPr sz="1600"/>
            </a:lvl4pPr>
            <a:lvl5pPr lvl="4" algn="ctr" rtl="0">
              <a:lnSpc>
                <a:spcPct val="90000"/>
              </a:lnSpc>
              <a:spcBef>
                <a:spcPts val="1600"/>
              </a:spcBef>
              <a:spcAft>
                <a:spcPts val="0"/>
              </a:spcAft>
              <a:buClr>
                <a:schemeClr val="dk1"/>
              </a:buClr>
              <a:buSzPts val="1600"/>
              <a:buNone/>
              <a:defRPr sz="1600"/>
            </a:lvl5pPr>
            <a:lvl6pPr lvl="5" algn="ctr" rtl="0">
              <a:lnSpc>
                <a:spcPct val="90000"/>
              </a:lnSpc>
              <a:spcBef>
                <a:spcPts val="1600"/>
              </a:spcBef>
              <a:spcAft>
                <a:spcPts val="0"/>
              </a:spcAft>
              <a:buClr>
                <a:schemeClr val="dk1"/>
              </a:buClr>
              <a:buSzPts val="1600"/>
              <a:buNone/>
              <a:defRPr sz="1600"/>
            </a:lvl6pPr>
            <a:lvl7pPr lvl="6" algn="ctr" rtl="0">
              <a:lnSpc>
                <a:spcPct val="90000"/>
              </a:lnSpc>
              <a:spcBef>
                <a:spcPts val="1600"/>
              </a:spcBef>
              <a:spcAft>
                <a:spcPts val="0"/>
              </a:spcAft>
              <a:buClr>
                <a:schemeClr val="dk1"/>
              </a:buClr>
              <a:buSzPts val="1600"/>
              <a:buNone/>
              <a:defRPr sz="1600"/>
            </a:lvl7pPr>
            <a:lvl8pPr lvl="7" algn="ctr" rtl="0">
              <a:lnSpc>
                <a:spcPct val="90000"/>
              </a:lnSpc>
              <a:spcBef>
                <a:spcPts val="1600"/>
              </a:spcBef>
              <a:spcAft>
                <a:spcPts val="0"/>
              </a:spcAft>
              <a:buClr>
                <a:schemeClr val="dk1"/>
              </a:buClr>
              <a:buSzPts val="1600"/>
              <a:buNone/>
              <a:defRPr sz="1600"/>
            </a:lvl8pPr>
            <a:lvl9pPr lvl="8" algn="ctr" rtl="0">
              <a:lnSpc>
                <a:spcPct val="90000"/>
              </a:lnSpc>
              <a:spcBef>
                <a:spcPts val="1600"/>
              </a:spcBef>
              <a:spcAft>
                <a:spcPts val="1600"/>
              </a:spcAft>
              <a:buClr>
                <a:schemeClr val="dk1"/>
              </a:buClr>
              <a:buSzPts val="1600"/>
              <a:buNone/>
              <a:defRPr sz="1600"/>
            </a:lvl9pPr>
          </a:lstStyle>
          <a:p>
            <a:endParaRPr/>
          </a:p>
        </p:txBody>
      </p:sp>
      <p:sp>
        <p:nvSpPr>
          <p:cNvPr id="81" name="Google Shape;81;g10f06747e08_2_335"/>
          <p:cNvSpPr/>
          <p:nvPr/>
        </p:nvSpPr>
        <p:spPr>
          <a:xfrm>
            <a:off x="8264426" y="0"/>
            <a:ext cx="3927600" cy="68580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nvGrpSpPr>
          <p:cNvPr id="82" name="Google Shape;82;g10f06747e08_2_335"/>
          <p:cNvGrpSpPr/>
          <p:nvPr/>
        </p:nvGrpSpPr>
        <p:grpSpPr>
          <a:xfrm>
            <a:off x="8264878" y="3685939"/>
            <a:ext cx="3927680" cy="3178844"/>
            <a:chOff x="9857014" y="13834"/>
            <a:chExt cx="2334986" cy="1881641"/>
          </a:xfrm>
        </p:grpSpPr>
        <p:sp>
          <p:nvSpPr>
            <p:cNvPr id="83" name="Google Shape;83;g10f06747e08_2_335"/>
            <p:cNvSpPr/>
            <p:nvPr/>
          </p:nvSpPr>
          <p:spPr>
            <a:xfrm rot="-5400000">
              <a:off x="10667433" y="370908"/>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4" name="Google Shape;84;g10f06747e08_2_335"/>
            <p:cNvSpPr/>
            <p:nvPr/>
          </p:nvSpPr>
          <p:spPr>
            <a:xfrm rot="5400000" flipH="1">
              <a:off x="9499940" y="370908"/>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85" name="Google Shape;85;g10f06747e08_2_335"/>
          <p:cNvSpPr/>
          <p:nvPr/>
        </p:nvSpPr>
        <p:spPr>
          <a:xfrm>
            <a:off x="0" y="-1"/>
            <a:ext cx="1166792" cy="1166792"/>
          </a:xfrm>
          <a:custGeom>
            <a:avLst/>
            <a:gdLst/>
            <a:ahLst/>
            <a:cxnLst/>
            <a:rect l="l" t="t" r="r" b="b"/>
            <a:pathLst>
              <a:path w="862693" h="862693" extrusionOk="0">
                <a:moveTo>
                  <a:pt x="0" y="0"/>
                </a:moveTo>
                <a:lnTo>
                  <a:pt x="862693" y="0"/>
                </a:lnTo>
                <a:cubicBezTo>
                  <a:pt x="862693" y="476453"/>
                  <a:pt x="476452" y="862693"/>
                  <a:pt x="0" y="862693"/>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6" name="Google Shape;86;g10f06747e08_2_335"/>
          <p:cNvSpPr/>
          <p:nvPr/>
        </p:nvSpPr>
        <p:spPr>
          <a:xfrm>
            <a:off x="10228214" y="-1"/>
            <a:ext cx="1963787" cy="3178856"/>
          </a:xfrm>
          <a:custGeom>
            <a:avLst/>
            <a:gdLst/>
            <a:ahLst/>
            <a:cxnLst/>
            <a:rect l="l" t="t" r="r" b="b"/>
            <a:pathLst>
              <a:path w="1963787" h="3178856" extrusionOk="0">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Graph">
  <p:cSld name="Graph">
    <p:spTree>
      <p:nvGrpSpPr>
        <p:cNvPr id="1" name="Shape 87"/>
        <p:cNvGrpSpPr/>
        <p:nvPr/>
      </p:nvGrpSpPr>
      <p:grpSpPr>
        <a:xfrm>
          <a:off x="0" y="0"/>
          <a:ext cx="0" cy="0"/>
          <a:chOff x="0" y="0"/>
          <a:chExt cx="0" cy="0"/>
        </a:xfrm>
      </p:grpSpPr>
      <p:sp>
        <p:nvSpPr>
          <p:cNvPr id="88" name="Google Shape;88;g10f06747e08_2_344"/>
          <p:cNvSpPr txBox="1">
            <a:spLocks noGrp="1"/>
          </p:cNvSpPr>
          <p:nvPr>
            <p:ph type="title"/>
          </p:nvPr>
        </p:nvSpPr>
        <p:spPr>
          <a:xfrm>
            <a:off x="1167492" y="381000"/>
            <a:ext cx="9779100" cy="1325700"/>
          </a:xfrm>
          <a:prstGeom prst="rect">
            <a:avLst/>
          </a:prstGeom>
          <a:noFill/>
          <a:ln>
            <a:noFill/>
          </a:ln>
        </p:spPr>
        <p:txBody>
          <a:bodyPr spcFirstLastPara="1" wrap="square" lIns="91425" tIns="45700" rIns="91425" bIns="45700" anchor="b" anchorCtr="0">
            <a:noAutofit/>
          </a:bodyPr>
          <a:lstStyle>
            <a:lvl1pPr lvl="0" algn="l" rtl="0">
              <a:lnSpc>
                <a:spcPct val="90000"/>
              </a:lnSpc>
              <a:spcBef>
                <a:spcPts val="0"/>
              </a:spcBef>
              <a:spcAft>
                <a:spcPts val="0"/>
              </a:spcAft>
              <a:buClr>
                <a:schemeClr val="dk1"/>
              </a:buClr>
              <a:buSzPts val="4800"/>
              <a:buFont typeface="Arial"/>
              <a:buNone/>
              <a:defRPr sz="4800" b="1">
                <a:latin typeface="Arial"/>
                <a:ea typeface="Arial"/>
                <a:cs typeface="Arial"/>
                <a:sym typeface="Arial"/>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89" name="Google Shape;89;g10f06747e08_2_344"/>
          <p:cNvSpPr txBox="1">
            <a:spLocks noGrp="1"/>
          </p:cNvSpPr>
          <p:nvPr>
            <p:ph type="body" idx="1"/>
          </p:nvPr>
        </p:nvSpPr>
        <p:spPr>
          <a:xfrm>
            <a:off x="1167493" y="2087561"/>
            <a:ext cx="9779100" cy="3366900"/>
          </a:xfrm>
          <a:prstGeom prst="rect">
            <a:avLst/>
          </a:prstGeom>
          <a:noFill/>
          <a:ln>
            <a:noFill/>
          </a:ln>
        </p:spPr>
        <p:txBody>
          <a:bodyPr spcFirstLastPara="1" wrap="square" lIns="91425" tIns="45700" rIns="91425" bIns="45700" anchor="t" anchorCtr="0">
            <a:noAutofit/>
          </a:bodyPr>
          <a:lstStyle>
            <a:lvl1pPr marL="457200" lvl="0" indent="-228600" algn="l" rtl="0">
              <a:lnSpc>
                <a:spcPct val="90000"/>
              </a:lnSpc>
              <a:spcBef>
                <a:spcPts val="1000"/>
              </a:spcBef>
              <a:spcAft>
                <a:spcPts val="0"/>
              </a:spcAft>
              <a:buClr>
                <a:schemeClr val="dk1"/>
              </a:buClr>
              <a:buSzPts val="2800"/>
              <a:buNone/>
              <a:defRPr>
                <a:latin typeface="Arial"/>
                <a:ea typeface="Arial"/>
                <a:cs typeface="Arial"/>
                <a:sym typeface="Arial"/>
              </a:defRPr>
            </a:lvl1pPr>
            <a:lvl2pPr marL="914400" lvl="1" indent="-228600" algn="l" rtl="0">
              <a:lnSpc>
                <a:spcPct val="90000"/>
              </a:lnSpc>
              <a:spcBef>
                <a:spcPts val="1600"/>
              </a:spcBef>
              <a:spcAft>
                <a:spcPts val="0"/>
              </a:spcAft>
              <a:buClr>
                <a:schemeClr val="dk1"/>
              </a:buClr>
              <a:buSzPts val="2400"/>
              <a:buNone/>
              <a:defRPr>
                <a:latin typeface="Arial"/>
                <a:ea typeface="Arial"/>
                <a:cs typeface="Arial"/>
                <a:sym typeface="Arial"/>
              </a:defRPr>
            </a:lvl2pPr>
            <a:lvl3pPr marL="1371600" lvl="2" indent="-228600" algn="l" rtl="0">
              <a:lnSpc>
                <a:spcPct val="90000"/>
              </a:lnSpc>
              <a:spcBef>
                <a:spcPts val="1600"/>
              </a:spcBef>
              <a:spcAft>
                <a:spcPts val="0"/>
              </a:spcAft>
              <a:buClr>
                <a:schemeClr val="dk1"/>
              </a:buClr>
              <a:buSzPts val="2000"/>
              <a:buNone/>
              <a:defRPr>
                <a:latin typeface="Arial"/>
                <a:ea typeface="Arial"/>
                <a:cs typeface="Arial"/>
                <a:sym typeface="Arial"/>
              </a:defRPr>
            </a:lvl3pPr>
            <a:lvl4pPr marL="1828800" lvl="3" indent="-228600" algn="l" rtl="0">
              <a:lnSpc>
                <a:spcPct val="90000"/>
              </a:lnSpc>
              <a:spcBef>
                <a:spcPts val="1600"/>
              </a:spcBef>
              <a:spcAft>
                <a:spcPts val="0"/>
              </a:spcAft>
              <a:buClr>
                <a:schemeClr val="dk1"/>
              </a:buClr>
              <a:buSzPts val="1800"/>
              <a:buNone/>
              <a:defRPr>
                <a:latin typeface="Arial"/>
                <a:ea typeface="Arial"/>
                <a:cs typeface="Arial"/>
                <a:sym typeface="Arial"/>
              </a:defRPr>
            </a:lvl4pPr>
            <a:lvl5pPr marL="2286000" lvl="4" indent="-228600" algn="l" rtl="0">
              <a:lnSpc>
                <a:spcPct val="90000"/>
              </a:lnSpc>
              <a:spcBef>
                <a:spcPts val="1600"/>
              </a:spcBef>
              <a:spcAft>
                <a:spcPts val="0"/>
              </a:spcAft>
              <a:buClr>
                <a:schemeClr val="dk1"/>
              </a:buClr>
              <a:buSzPts val="1800"/>
              <a:buNone/>
              <a:defRPr>
                <a:latin typeface="Arial"/>
                <a:ea typeface="Arial"/>
                <a:cs typeface="Arial"/>
                <a:sym typeface="Arial"/>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90" name="Google Shape;90;g10f06747e08_2_344"/>
          <p:cNvSpPr/>
          <p:nvPr/>
        </p:nvSpPr>
        <p:spPr>
          <a:xfrm flipH="1">
            <a:off x="8581528" y="1"/>
            <a:ext cx="3610472" cy="3610472"/>
          </a:xfrm>
          <a:custGeom>
            <a:avLst/>
            <a:gdLst/>
            <a:ahLst/>
            <a:cxnLst/>
            <a:rect l="l" t="t" r="r" b="b"/>
            <a:pathLst>
              <a:path w="1167493" h="1167493" extrusionOk="0">
                <a:moveTo>
                  <a:pt x="0" y="0"/>
                </a:moveTo>
                <a:lnTo>
                  <a:pt x="1167493" y="0"/>
                </a:lnTo>
                <a:cubicBezTo>
                  <a:pt x="522704" y="0"/>
                  <a:pt x="0" y="522704"/>
                  <a:pt x="0" y="1167493"/>
                </a:cubicBez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91" name="Google Shape;91;g10f06747e08_2_344"/>
          <p:cNvSpPr/>
          <p:nvPr/>
        </p:nvSpPr>
        <p:spPr>
          <a:xfrm rot="5400000" flipH="1">
            <a:off x="633" y="3247528"/>
            <a:ext cx="3610472" cy="3610472"/>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92" name="Google Shape;92;g10f06747e08_2_344"/>
          <p:cNvSpPr txBox="1">
            <a:spLocks noGrp="1"/>
          </p:cNvSpPr>
          <p:nvPr>
            <p:ph type="dt" idx="10"/>
          </p:nvPr>
        </p:nvSpPr>
        <p:spPr>
          <a:xfrm>
            <a:off x="381000" y="6356350"/>
            <a:ext cx="17010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sz="1200">
                <a:solidFill>
                  <a:schemeClr val="accent2"/>
                </a:solidFill>
                <a:latin typeface="Arial"/>
                <a:ea typeface="Arial"/>
                <a:cs typeface="Arial"/>
                <a:sym typeface="Aria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r>
              <a:rPr lang="en-PK"/>
              <a:t>25/01/2022</a:t>
            </a:r>
            <a:endParaRPr/>
          </a:p>
        </p:txBody>
      </p:sp>
      <p:sp>
        <p:nvSpPr>
          <p:cNvPr id="93" name="Google Shape;93;g10f06747e08_2_34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sz="1200">
                <a:solidFill>
                  <a:schemeClr val="accent3"/>
                </a:solidFill>
                <a:latin typeface="Arial"/>
                <a:ea typeface="Arial"/>
                <a:cs typeface="Arial"/>
                <a:sym typeface="Aria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r>
              <a:rPr lang="en-US"/>
              <a:t>Self Embedding Watermarking System</a:t>
            </a:r>
            <a:endParaRPr/>
          </a:p>
        </p:txBody>
      </p:sp>
      <p:sp>
        <p:nvSpPr>
          <p:cNvPr id="94" name="Google Shape;94;g10f06747e08_2_344"/>
          <p:cNvSpPr txBox="1">
            <a:spLocks noGrp="1"/>
          </p:cNvSpPr>
          <p:nvPr>
            <p:ph type="sldNum" idx="12"/>
          </p:nvPr>
        </p:nvSpPr>
        <p:spPr>
          <a:xfrm>
            <a:off x="10153276" y="6356350"/>
            <a:ext cx="16578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sz="1200" b="0" i="0" u="none" strike="noStrike" cap="none">
                <a:solidFill>
                  <a:schemeClr val="accent3"/>
                </a:solidFill>
                <a:latin typeface="Arial"/>
                <a:ea typeface="Arial"/>
                <a:cs typeface="Arial"/>
                <a:sym typeface="Arial"/>
              </a:defRPr>
            </a:lvl1pPr>
            <a:lvl2pPr marL="0" lvl="1" indent="0" algn="r" rtl="0">
              <a:spcBef>
                <a:spcPts val="0"/>
              </a:spcBef>
              <a:buNone/>
              <a:defRPr sz="1200" b="0" i="0" u="none" strike="noStrike" cap="none">
                <a:solidFill>
                  <a:schemeClr val="accent3"/>
                </a:solidFill>
                <a:latin typeface="Arial"/>
                <a:ea typeface="Arial"/>
                <a:cs typeface="Arial"/>
                <a:sym typeface="Arial"/>
              </a:defRPr>
            </a:lvl2pPr>
            <a:lvl3pPr marL="0" lvl="2" indent="0" algn="r" rtl="0">
              <a:spcBef>
                <a:spcPts val="0"/>
              </a:spcBef>
              <a:buNone/>
              <a:defRPr sz="1200" b="0" i="0" u="none" strike="noStrike" cap="none">
                <a:solidFill>
                  <a:schemeClr val="accent3"/>
                </a:solidFill>
                <a:latin typeface="Arial"/>
                <a:ea typeface="Arial"/>
                <a:cs typeface="Arial"/>
                <a:sym typeface="Arial"/>
              </a:defRPr>
            </a:lvl3pPr>
            <a:lvl4pPr marL="0" lvl="3" indent="0" algn="r" rtl="0">
              <a:spcBef>
                <a:spcPts val="0"/>
              </a:spcBef>
              <a:buNone/>
              <a:defRPr sz="1200" b="0" i="0" u="none" strike="noStrike" cap="none">
                <a:solidFill>
                  <a:schemeClr val="accent3"/>
                </a:solidFill>
                <a:latin typeface="Arial"/>
                <a:ea typeface="Arial"/>
                <a:cs typeface="Arial"/>
                <a:sym typeface="Arial"/>
              </a:defRPr>
            </a:lvl4pPr>
            <a:lvl5pPr marL="0" lvl="4" indent="0" algn="r" rtl="0">
              <a:spcBef>
                <a:spcPts val="0"/>
              </a:spcBef>
              <a:buNone/>
              <a:defRPr sz="1200" b="0" i="0" u="none" strike="noStrike" cap="none">
                <a:solidFill>
                  <a:schemeClr val="accent3"/>
                </a:solidFill>
                <a:latin typeface="Arial"/>
                <a:ea typeface="Arial"/>
                <a:cs typeface="Arial"/>
                <a:sym typeface="Arial"/>
              </a:defRPr>
            </a:lvl5pPr>
            <a:lvl6pPr marL="0" lvl="5" indent="0" algn="r" rtl="0">
              <a:spcBef>
                <a:spcPts val="0"/>
              </a:spcBef>
              <a:buNone/>
              <a:defRPr sz="1200" b="0" i="0" u="none" strike="noStrike" cap="none">
                <a:solidFill>
                  <a:schemeClr val="accent3"/>
                </a:solidFill>
                <a:latin typeface="Arial"/>
                <a:ea typeface="Arial"/>
                <a:cs typeface="Arial"/>
                <a:sym typeface="Arial"/>
              </a:defRPr>
            </a:lvl6pPr>
            <a:lvl7pPr marL="0" lvl="6" indent="0" algn="r" rtl="0">
              <a:spcBef>
                <a:spcPts val="0"/>
              </a:spcBef>
              <a:buNone/>
              <a:defRPr sz="1200" b="0" i="0" u="none" strike="noStrike" cap="none">
                <a:solidFill>
                  <a:schemeClr val="accent3"/>
                </a:solidFill>
                <a:latin typeface="Arial"/>
                <a:ea typeface="Arial"/>
                <a:cs typeface="Arial"/>
                <a:sym typeface="Arial"/>
              </a:defRPr>
            </a:lvl7pPr>
            <a:lvl8pPr marL="0" lvl="7" indent="0" algn="r" rtl="0">
              <a:spcBef>
                <a:spcPts val="0"/>
              </a:spcBef>
              <a:buNone/>
              <a:defRPr sz="1200" b="0" i="0" u="none" strike="noStrike" cap="none">
                <a:solidFill>
                  <a:schemeClr val="accent3"/>
                </a:solidFill>
                <a:latin typeface="Arial"/>
                <a:ea typeface="Arial"/>
                <a:cs typeface="Arial"/>
                <a:sym typeface="Arial"/>
              </a:defRPr>
            </a:lvl8pPr>
            <a:lvl9pPr marL="0" lvl="8" indent="0" algn="r" rtl="0">
              <a:spcBef>
                <a:spcPts val="0"/>
              </a:spcBef>
              <a:buNone/>
              <a:defRPr sz="1200" b="0" i="0" u="none" strike="noStrike" cap="none">
                <a:solidFill>
                  <a:schemeClr val="accent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g10f06747e08_2_282"/>
          <p:cNvSpPr/>
          <p:nvPr/>
        </p:nvSpPr>
        <p:spPr>
          <a:xfrm>
            <a:off x="-67" y="3429200"/>
            <a:ext cx="12192000" cy="34287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7" name="Google Shape;27;g10f06747e08_2_282"/>
          <p:cNvSpPr txBox="1">
            <a:spLocks noGrp="1"/>
          </p:cNvSpPr>
          <p:nvPr>
            <p:ph type="title"/>
          </p:nvPr>
        </p:nvSpPr>
        <p:spPr>
          <a:xfrm>
            <a:off x="415600" y="1086400"/>
            <a:ext cx="11428500" cy="1256100"/>
          </a:xfrm>
          <a:prstGeom prst="rect">
            <a:avLst/>
          </a:prstGeom>
        </p:spPr>
        <p:txBody>
          <a:bodyPr spcFirstLastPara="1" wrap="square" lIns="121900" tIns="121900" rIns="121900" bIns="121900" anchor="ctr" anchorCtr="0">
            <a:normAutofit/>
          </a:bodyPr>
          <a:lstStyle>
            <a:lvl1pPr lvl="0" algn="ctr">
              <a:spcBef>
                <a:spcPts val="0"/>
              </a:spcBef>
              <a:spcAft>
                <a:spcPts val="0"/>
              </a:spcAft>
              <a:buSzPts val="4800"/>
              <a:buNone/>
              <a:defRPr/>
            </a:lvl1pPr>
            <a:lvl2pPr lvl="1" algn="ctr">
              <a:spcBef>
                <a:spcPts val="0"/>
              </a:spcBef>
              <a:spcAft>
                <a:spcPts val="0"/>
              </a:spcAft>
              <a:buSzPts val="4800"/>
              <a:buNone/>
              <a:defRPr/>
            </a:lvl2pPr>
            <a:lvl3pPr lvl="2" algn="ctr">
              <a:spcBef>
                <a:spcPts val="0"/>
              </a:spcBef>
              <a:spcAft>
                <a:spcPts val="0"/>
              </a:spcAft>
              <a:buSzPts val="4800"/>
              <a:buNone/>
              <a:defRPr/>
            </a:lvl3pPr>
            <a:lvl4pPr lvl="3" algn="ctr">
              <a:spcBef>
                <a:spcPts val="0"/>
              </a:spcBef>
              <a:spcAft>
                <a:spcPts val="0"/>
              </a:spcAft>
              <a:buSzPts val="4800"/>
              <a:buNone/>
              <a:defRPr/>
            </a:lvl4pPr>
            <a:lvl5pPr lvl="4" algn="ctr">
              <a:spcBef>
                <a:spcPts val="0"/>
              </a:spcBef>
              <a:spcAft>
                <a:spcPts val="0"/>
              </a:spcAft>
              <a:buSzPts val="4800"/>
              <a:buNone/>
              <a:defRPr/>
            </a:lvl5pPr>
            <a:lvl6pPr lvl="5" algn="ctr">
              <a:spcBef>
                <a:spcPts val="0"/>
              </a:spcBef>
              <a:spcAft>
                <a:spcPts val="0"/>
              </a:spcAft>
              <a:buSzPts val="4800"/>
              <a:buNone/>
              <a:defRPr/>
            </a:lvl6pPr>
            <a:lvl7pPr lvl="6" algn="ctr">
              <a:spcBef>
                <a:spcPts val="0"/>
              </a:spcBef>
              <a:spcAft>
                <a:spcPts val="0"/>
              </a:spcAft>
              <a:buSzPts val="4800"/>
              <a:buNone/>
              <a:defRPr/>
            </a:lvl7pPr>
            <a:lvl8pPr lvl="7" algn="ctr">
              <a:spcBef>
                <a:spcPts val="0"/>
              </a:spcBef>
              <a:spcAft>
                <a:spcPts val="0"/>
              </a:spcAft>
              <a:buSzPts val="4800"/>
              <a:buNone/>
              <a:defRPr/>
            </a:lvl8pPr>
            <a:lvl9pPr lvl="8" algn="ctr">
              <a:spcBef>
                <a:spcPts val="0"/>
              </a:spcBef>
              <a:spcAft>
                <a:spcPts val="0"/>
              </a:spcAft>
              <a:buSzPts val="4800"/>
              <a:buNone/>
              <a:defRPr/>
            </a:lvl9pPr>
          </a:lstStyle>
          <a:p>
            <a:endParaRPr/>
          </a:p>
        </p:txBody>
      </p:sp>
      <p:sp>
        <p:nvSpPr>
          <p:cNvPr id="28" name="Google Shape;28;g10f06747e08_2_28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g10f06747e08_2_286"/>
          <p:cNvSpPr/>
          <p:nvPr/>
        </p:nvSpPr>
        <p:spPr>
          <a:xfrm>
            <a:off x="-100" y="6727600"/>
            <a:ext cx="12192000" cy="1305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1" name="Google Shape;31;g10f06747e08_2_286"/>
          <p:cNvSpPr txBox="1">
            <a:spLocks noGrp="1"/>
          </p:cNvSpPr>
          <p:nvPr>
            <p:ph type="title"/>
          </p:nvPr>
        </p:nvSpPr>
        <p:spPr>
          <a:xfrm>
            <a:off x="415600" y="593367"/>
            <a:ext cx="11360700" cy="943200"/>
          </a:xfrm>
          <a:prstGeom prst="rect">
            <a:avLst/>
          </a:prstGeom>
        </p:spPr>
        <p:txBody>
          <a:bodyPr spcFirstLastPara="1" wrap="square" lIns="121900" tIns="121900" rIns="121900" bIns="121900" anchor="t" anchorCtr="0">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2" name="Google Shape;32;g10f06747e08_2_286"/>
          <p:cNvSpPr txBox="1">
            <a:spLocks noGrp="1"/>
          </p:cNvSpPr>
          <p:nvPr>
            <p:ph type="body" idx="1"/>
          </p:nvPr>
        </p:nvSpPr>
        <p:spPr>
          <a:xfrm>
            <a:off x="415600" y="1688433"/>
            <a:ext cx="11360700" cy="4403700"/>
          </a:xfrm>
          <a:prstGeom prst="rect">
            <a:avLst/>
          </a:prstGeom>
        </p:spPr>
        <p:txBody>
          <a:bodyPr spcFirstLastPara="1" wrap="square" lIns="121900" tIns="121900" rIns="121900" bIns="121900" anchor="t" anchorCtr="0">
            <a:normAutofit/>
          </a:bodyPr>
          <a:lstStyle>
            <a:lvl1pPr marL="457200" lvl="0" indent="-381000">
              <a:spcBef>
                <a:spcPts val="0"/>
              </a:spcBef>
              <a:spcAft>
                <a:spcPts val="0"/>
              </a:spcAft>
              <a:buSzPts val="24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33" name="Google Shape;33;g10f06747e08_2_28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g10f06747e08_2_291"/>
          <p:cNvSpPr txBox="1">
            <a:spLocks noGrp="1"/>
          </p:cNvSpPr>
          <p:nvPr>
            <p:ph type="title"/>
          </p:nvPr>
        </p:nvSpPr>
        <p:spPr>
          <a:xfrm>
            <a:off x="415600" y="593367"/>
            <a:ext cx="11360700" cy="943200"/>
          </a:xfrm>
          <a:prstGeom prst="rect">
            <a:avLst/>
          </a:prstGeom>
        </p:spPr>
        <p:txBody>
          <a:bodyPr spcFirstLastPara="1" wrap="square" lIns="121900" tIns="121900" rIns="121900" bIns="121900" anchor="t" anchorCtr="0">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6" name="Google Shape;36;g10f06747e08_2_291"/>
          <p:cNvSpPr txBox="1">
            <a:spLocks noGrp="1"/>
          </p:cNvSpPr>
          <p:nvPr>
            <p:ph type="body" idx="1"/>
          </p:nvPr>
        </p:nvSpPr>
        <p:spPr>
          <a:xfrm>
            <a:off x="415600" y="1688233"/>
            <a:ext cx="5333100" cy="4403700"/>
          </a:xfrm>
          <a:prstGeom prst="rect">
            <a:avLst/>
          </a:prstGeom>
        </p:spPr>
        <p:txBody>
          <a:bodyPr spcFirstLastPara="1" wrap="square" lIns="121900" tIns="121900" rIns="121900" bIns="121900" anchor="t" anchorCtr="0">
            <a:normAutofit/>
          </a:bodyPr>
          <a:lstStyle>
            <a:lvl1pPr marL="457200" lvl="0" indent="-349250">
              <a:spcBef>
                <a:spcPts val="0"/>
              </a:spcBef>
              <a:spcAft>
                <a:spcPts val="0"/>
              </a:spcAft>
              <a:buSzPts val="1900"/>
              <a:buChar char="●"/>
              <a:defRPr sz="19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7" name="Google Shape;37;g10f06747e08_2_291"/>
          <p:cNvSpPr txBox="1">
            <a:spLocks noGrp="1"/>
          </p:cNvSpPr>
          <p:nvPr>
            <p:ph type="body" idx="2"/>
          </p:nvPr>
        </p:nvSpPr>
        <p:spPr>
          <a:xfrm>
            <a:off x="6443200" y="1688233"/>
            <a:ext cx="5333100" cy="4403700"/>
          </a:xfrm>
          <a:prstGeom prst="rect">
            <a:avLst/>
          </a:prstGeom>
        </p:spPr>
        <p:txBody>
          <a:bodyPr spcFirstLastPara="1" wrap="square" lIns="121900" tIns="121900" rIns="121900" bIns="121900" anchor="t" anchorCtr="0">
            <a:normAutofit/>
          </a:bodyPr>
          <a:lstStyle>
            <a:lvl1pPr marL="457200" lvl="0" indent="-349250">
              <a:spcBef>
                <a:spcPts val="0"/>
              </a:spcBef>
              <a:spcAft>
                <a:spcPts val="0"/>
              </a:spcAft>
              <a:buSzPts val="1900"/>
              <a:buChar char="●"/>
              <a:defRPr sz="19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8" name="Google Shape;38;g10f06747e08_2_29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g10f06747e08_2_296"/>
          <p:cNvSpPr txBox="1">
            <a:spLocks noGrp="1"/>
          </p:cNvSpPr>
          <p:nvPr>
            <p:ph type="title"/>
          </p:nvPr>
        </p:nvSpPr>
        <p:spPr>
          <a:xfrm>
            <a:off x="415600" y="593367"/>
            <a:ext cx="11360700" cy="943200"/>
          </a:xfrm>
          <a:prstGeom prst="rect">
            <a:avLst/>
          </a:prstGeom>
        </p:spPr>
        <p:txBody>
          <a:bodyPr spcFirstLastPara="1" wrap="square" lIns="121900" tIns="121900" rIns="121900" bIns="121900" anchor="t" anchorCtr="0">
            <a:norm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41" name="Google Shape;41;g10f06747e08_2_29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
        <p:cNvGrpSpPr/>
        <p:nvPr/>
      </p:nvGrpSpPr>
      <p:grpSpPr>
        <a:xfrm>
          <a:off x="0" y="0"/>
          <a:ext cx="0" cy="0"/>
          <a:chOff x="0" y="0"/>
          <a:chExt cx="0" cy="0"/>
        </a:xfrm>
      </p:grpSpPr>
      <p:sp>
        <p:nvSpPr>
          <p:cNvPr id="43" name="Google Shape;43;g10f06747e08_2_299"/>
          <p:cNvSpPr txBox="1">
            <a:spLocks noGrp="1"/>
          </p:cNvSpPr>
          <p:nvPr>
            <p:ph type="title"/>
          </p:nvPr>
        </p:nvSpPr>
        <p:spPr>
          <a:xfrm>
            <a:off x="415600" y="740800"/>
            <a:ext cx="3744000" cy="1007700"/>
          </a:xfrm>
          <a:prstGeom prst="rect">
            <a:avLst/>
          </a:prstGeom>
        </p:spPr>
        <p:txBody>
          <a:bodyPr spcFirstLastPara="1" wrap="square" lIns="121900" tIns="121900" rIns="121900" bIns="121900" anchor="b"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44" name="Google Shape;44;g10f06747e08_2_299"/>
          <p:cNvSpPr txBox="1">
            <a:spLocks noGrp="1"/>
          </p:cNvSpPr>
          <p:nvPr>
            <p:ph type="body" idx="1"/>
          </p:nvPr>
        </p:nvSpPr>
        <p:spPr>
          <a:xfrm>
            <a:off x="415600" y="1852800"/>
            <a:ext cx="3744000" cy="4239300"/>
          </a:xfrm>
          <a:prstGeom prst="rect">
            <a:avLst/>
          </a:prstGeom>
        </p:spPr>
        <p:txBody>
          <a:bodyPr spcFirstLastPara="1" wrap="square" lIns="121900" tIns="121900" rIns="121900" bIns="121900" anchor="t" anchorCtr="0">
            <a:normAutofit/>
          </a:bodyPr>
          <a:lstStyle>
            <a:lvl1pPr marL="457200" lvl="0" indent="-330200">
              <a:spcBef>
                <a:spcPts val="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45" name="Google Shape;45;g10f06747e08_2_29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6"/>
        <p:cNvGrpSpPr/>
        <p:nvPr/>
      </p:nvGrpSpPr>
      <p:grpSpPr>
        <a:xfrm>
          <a:off x="0" y="0"/>
          <a:ext cx="0" cy="0"/>
          <a:chOff x="0" y="0"/>
          <a:chExt cx="0" cy="0"/>
        </a:xfrm>
      </p:grpSpPr>
      <p:sp>
        <p:nvSpPr>
          <p:cNvPr id="47" name="Google Shape;47;g10f06747e08_2_303"/>
          <p:cNvSpPr txBox="1">
            <a:spLocks noGrp="1"/>
          </p:cNvSpPr>
          <p:nvPr>
            <p:ph type="title"/>
          </p:nvPr>
        </p:nvSpPr>
        <p:spPr>
          <a:xfrm>
            <a:off x="653667" y="701800"/>
            <a:ext cx="7484700" cy="5454300"/>
          </a:xfrm>
          <a:prstGeom prst="rect">
            <a:avLst/>
          </a:prstGeom>
        </p:spPr>
        <p:txBody>
          <a:bodyPr spcFirstLastPara="1" wrap="square" lIns="121900" tIns="121900" rIns="121900" bIns="121900" anchor="ctr" anchorCtr="0">
            <a:normAutofit/>
          </a:bodyPr>
          <a:lstStyle>
            <a:lvl1pPr lvl="0">
              <a:spcBef>
                <a:spcPts val="0"/>
              </a:spcBef>
              <a:spcAft>
                <a:spcPts val="0"/>
              </a:spcAft>
              <a:buClr>
                <a:schemeClr val="dk2"/>
              </a:buClr>
              <a:buSzPts val="7200"/>
              <a:buNone/>
              <a:defRPr sz="7200" b="0">
                <a:solidFill>
                  <a:schemeClr val="dk2"/>
                </a:solidFill>
              </a:defRPr>
            </a:lvl1pPr>
            <a:lvl2pPr lvl="1">
              <a:spcBef>
                <a:spcPts val="0"/>
              </a:spcBef>
              <a:spcAft>
                <a:spcPts val="0"/>
              </a:spcAft>
              <a:buClr>
                <a:schemeClr val="dk2"/>
              </a:buClr>
              <a:buSzPts val="7200"/>
              <a:buNone/>
              <a:defRPr sz="7200" b="0">
                <a:solidFill>
                  <a:schemeClr val="dk2"/>
                </a:solidFill>
              </a:defRPr>
            </a:lvl2pPr>
            <a:lvl3pPr lvl="2">
              <a:spcBef>
                <a:spcPts val="0"/>
              </a:spcBef>
              <a:spcAft>
                <a:spcPts val="0"/>
              </a:spcAft>
              <a:buClr>
                <a:schemeClr val="dk2"/>
              </a:buClr>
              <a:buSzPts val="7200"/>
              <a:buNone/>
              <a:defRPr sz="7200" b="0">
                <a:solidFill>
                  <a:schemeClr val="dk2"/>
                </a:solidFill>
              </a:defRPr>
            </a:lvl3pPr>
            <a:lvl4pPr lvl="3">
              <a:spcBef>
                <a:spcPts val="0"/>
              </a:spcBef>
              <a:spcAft>
                <a:spcPts val="0"/>
              </a:spcAft>
              <a:buClr>
                <a:schemeClr val="dk2"/>
              </a:buClr>
              <a:buSzPts val="7200"/>
              <a:buNone/>
              <a:defRPr sz="7200" b="0">
                <a:solidFill>
                  <a:schemeClr val="dk2"/>
                </a:solidFill>
              </a:defRPr>
            </a:lvl4pPr>
            <a:lvl5pPr lvl="4">
              <a:spcBef>
                <a:spcPts val="0"/>
              </a:spcBef>
              <a:spcAft>
                <a:spcPts val="0"/>
              </a:spcAft>
              <a:buClr>
                <a:schemeClr val="dk2"/>
              </a:buClr>
              <a:buSzPts val="7200"/>
              <a:buNone/>
              <a:defRPr sz="7200" b="0">
                <a:solidFill>
                  <a:schemeClr val="dk2"/>
                </a:solidFill>
              </a:defRPr>
            </a:lvl5pPr>
            <a:lvl6pPr lvl="5">
              <a:spcBef>
                <a:spcPts val="0"/>
              </a:spcBef>
              <a:spcAft>
                <a:spcPts val="0"/>
              </a:spcAft>
              <a:buClr>
                <a:schemeClr val="dk2"/>
              </a:buClr>
              <a:buSzPts val="7200"/>
              <a:buNone/>
              <a:defRPr sz="7200" b="0">
                <a:solidFill>
                  <a:schemeClr val="dk2"/>
                </a:solidFill>
              </a:defRPr>
            </a:lvl6pPr>
            <a:lvl7pPr lvl="6">
              <a:spcBef>
                <a:spcPts val="0"/>
              </a:spcBef>
              <a:spcAft>
                <a:spcPts val="0"/>
              </a:spcAft>
              <a:buClr>
                <a:schemeClr val="dk2"/>
              </a:buClr>
              <a:buSzPts val="7200"/>
              <a:buNone/>
              <a:defRPr sz="7200" b="0">
                <a:solidFill>
                  <a:schemeClr val="dk2"/>
                </a:solidFill>
              </a:defRPr>
            </a:lvl7pPr>
            <a:lvl8pPr lvl="7">
              <a:spcBef>
                <a:spcPts val="0"/>
              </a:spcBef>
              <a:spcAft>
                <a:spcPts val="0"/>
              </a:spcAft>
              <a:buClr>
                <a:schemeClr val="dk2"/>
              </a:buClr>
              <a:buSzPts val="7200"/>
              <a:buNone/>
              <a:defRPr sz="7200" b="0">
                <a:solidFill>
                  <a:schemeClr val="dk2"/>
                </a:solidFill>
              </a:defRPr>
            </a:lvl8pPr>
            <a:lvl9pPr lvl="8">
              <a:spcBef>
                <a:spcPts val="0"/>
              </a:spcBef>
              <a:spcAft>
                <a:spcPts val="0"/>
              </a:spcAft>
              <a:buClr>
                <a:schemeClr val="dk2"/>
              </a:buClr>
              <a:buSzPts val="7200"/>
              <a:buNone/>
              <a:defRPr sz="7200" b="0">
                <a:solidFill>
                  <a:schemeClr val="dk2"/>
                </a:solidFill>
              </a:defRPr>
            </a:lvl9pPr>
          </a:lstStyle>
          <a:p>
            <a:endParaRPr/>
          </a:p>
        </p:txBody>
      </p:sp>
      <p:sp>
        <p:nvSpPr>
          <p:cNvPr id="48" name="Google Shape;48;g10f06747e08_2_30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sp>
        <p:nvSpPr>
          <p:cNvPr id="50" name="Google Shape;50;g10f06747e08_2_306"/>
          <p:cNvSpPr/>
          <p:nvPr/>
        </p:nvSpPr>
        <p:spPr>
          <a:xfrm>
            <a:off x="6096000" y="0"/>
            <a:ext cx="6096000" cy="6858000"/>
          </a:xfrm>
          <a:prstGeom prst="rect">
            <a:avLst/>
          </a:pr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cxnSp>
        <p:nvCxnSpPr>
          <p:cNvPr id="51" name="Google Shape;51;g10f06747e08_2_306"/>
          <p:cNvCxnSpPr/>
          <p:nvPr/>
        </p:nvCxnSpPr>
        <p:spPr>
          <a:xfrm>
            <a:off x="6706233" y="5994000"/>
            <a:ext cx="624300" cy="0"/>
          </a:xfrm>
          <a:prstGeom prst="straightConnector1">
            <a:avLst/>
          </a:prstGeom>
          <a:noFill/>
          <a:ln w="19050" cap="flat" cmpd="sng">
            <a:solidFill>
              <a:schemeClr val="lt1"/>
            </a:solidFill>
            <a:prstDash val="solid"/>
            <a:round/>
            <a:headEnd type="none" w="sm" len="sm"/>
            <a:tailEnd type="none" w="sm" len="sm"/>
          </a:ln>
        </p:spPr>
      </p:cxnSp>
      <p:sp>
        <p:nvSpPr>
          <p:cNvPr id="52" name="Google Shape;52;g10f06747e08_2_306"/>
          <p:cNvSpPr txBox="1">
            <a:spLocks noGrp="1"/>
          </p:cNvSpPr>
          <p:nvPr>
            <p:ph type="title"/>
          </p:nvPr>
        </p:nvSpPr>
        <p:spPr>
          <a:xfrm>
            <a:off x="354000" y="1386233"/>
            <a:ext cx="5393700" cy="2234400"/>
          </a:xfrm>
          <a:prstGeom prst="rect">
            <a:avLst/>
          </a:prstGeom>
        </p:spPr>
        <p:txBody>
          <a:bodyPr spcFirstLastPara="1" wrap="square" lIns="121900" tIns="121900" rIns="121900" bIns="121900" anchor="b" anchorCtr="0">
            <a:norm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a:endParaRPr/>
          </a:p>
        </p:txBody>
      </p:sp>
      <p:sp>
        <p:nvSpPr>
          <p:cNvPr id="53" name="Google Shape;53;g10f06747e08_2_306"/>
          <p:cNvSpPr txBox="1">
            <a:spLocks noGrp="1"/>
          </p:cNvSpPr>
          <p:nvPr>
            <p:ph type="subTitle" idx="1"/>
          </p:nvPr>
        </p:nvSpPr>
        <p:spPr>
          <a:xfrm>
            <a:off x="354000" y="3635833"/>
            <a:ext cx="5393700" cy="1646700"/>
          </a:xfrm>
          <a:prstGeom prst="rect">
            <a:avLst/>
          </a:prstGeom>
        </p:spPr>
        <p:txBody>
          <a:bodyPr spcFirstLastPara="1" wrap="square" lIns="121900" tIns="121900" rIns="121900" bIns="1219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4" name="Google Shape;54;g10f06747e08_2_306"/>
          <p:cNvSpPr txBox="1">
            <a:spLocks noGrp="1"/>
          </p:cNvSpPr>
          <p:nvPr>
            <p:ph type="body" idx="2"/>
          </p:nvPr>
        </p:nvSpPr>
        <p:spPr>
          <a:xfrm>
            <a:off x="6586000" y="965600"/>
            <a:ext cx="5115900" cy="4926900"/>
          </a:xfrm>
          <a:prstGeom prst="rect">
            <a:avLst/>
          </a:prstGeom>
        </p:spPr>
        <p:txBody>
          <a:bodyPr spcFirstLastPara="1" wrap="square" lIns="121900" tIns="121900" rIns="121900" bIns="121900" anchor="ctr" anchorCtr="0">
            <a:normAutofit/>
          </a:bodyPr>
          <a:lstStyle>
            <a:lvl1pPr marL="457200" lvl="0" indent="-381000">
              <a:spcBef>
                <a:spcPts val="0"/>
              </a:spcBef>
              <a:spcAft>
                <a:spcPts val="0"/>
              </a:spcAft>
              <a:buClr>
                <a:schemeClr val="lt1"/>
              </a:buClr>
              <a:buSzPts val="2400"/>
              <a:buChar char="●"/>
              <a:defRPr>
                <a:solidFill>
                  <a:schemeClr val="lt1"/>
                </a:solidFill>
              </a:defRPr>
            </a:lvl1pPr>
            <a:lvl2pPr marL="914400" lvl="1" indent="-349250">
              <a:spcBef>
                <a:spcPts val="0"/>
              </a:spcBef>
              <a:spcAft>
                <a:spcPts val="0"/>
              </a:spcAft>
              <a:buClr>
                <a:schemeClr val="lt1"/>
              </a:buClr>
              <a:buSzPts val="1900"/>
              <a:buChar char="○"/>
              <a:defRPr>
                <a:solidFill>
                  <a:schemeClr val="lt1"/>
                </a:solidFill>
              </a:defRPr>
            </a:lvl2pPr>
            <a:lvl3pPr marL="1371600" lvl="2" indent="-349250">
              <a:spcBef>
                <a:spcPts val="0"/>
              </a:spcBef>
              <a:spcAft>
                <a:spcPts val="0"/>
              </a:spcAft>
              <a:buClr>
                <a:schemeClr val="lt1"/>
              </a:buClr>
              <a:buSzPts val="1900"/>
              <a:buChar char="■"/>
              <a:defRPr>
                <a:solidFill>
                  <a:schemeClr val="lt1"/>
                </a:solidFill>
              </a:defRPr>
            </a:lvl3pPr>
            <a:lvl4pPr marL="1828800" lvl="3" indent="-349250">
              <a:spcBef>
                <a:spcPts val="0"/>
              </a:spcBef>
              <a:spcAft>
                <a:spcPts val="0"/>
              </a:spcAft>
              <a:buClr>
                <a:schemeClr val="lt1"/>
              </a:buClr>
              <a:buSzPts val="1900"/>
              <a:buChar char="●"/>
              <a:defRPr>
                <a:solidFill>
                  <a:schemeClr val="lt1"/>
                </a:solidFill>
              </a:defRPr>
            </a:lvl4pPr>
            <a:lvl5pPr marL="2286000" lvl="4" indent="-349250">
              <a:spcBef>
                <a:spcPts val="0"/>
              </a:spcBef>
              <a:spcAft>
                <a:spcPts val="0"/>
              </a:spcAft>
              <a:buClr>
                <a:schemeClr val="lt1"/>
              </a:buClr>
              <a:buSzPts val="1900"/>
              <a:buChar char="○"/>
              <a:defRPr>
                <a:solidFill>
                  <a:schemeClr val="lt1"/>
                </a:solidFill>
              </a:defRPr>
            </a:lvl5pPr>
            <a:lvl6pPr marL="2743200" lvl="5" indent="-349250">
              <a:spcBef>
                <a:spcPts val="0"/>
              </a:spcBef>
              <a:spcAft>
                <a:spcPts val="0"/>
              </a:spcAft>
              <a:buClr>
                <a:schemeClr val="lt1"/>
              </a:buClr>
              <a:buSzPts val="1900"/>
              <a:buChar char="■"/>
              <a:defRPr>
                <a:solidFill>
                  <a:schemeClr val="lt1"/>
                </a:solidFill>
              </a:defRPr>
            </a:lvl6pPr>
            <a:lvl7pPr marL="3200400" lvl="6" indent="-349250">
              <a:spcBef>
                <a:spcPts val="0"/>
              </a:spcBef>
              <a:spcAft>
                <a:spcPts val="0"/>
              </a:spcAft>
              <a:buClr>
                <a:schemeClr val="lt1"/>
              </a:buClr>
              <a:buSzPts val="1900"/>
              <a:buChar char="●"/>
              <a:defRPr>
                <a:solidFill>
                  <a:schemeClr val="lt1"/>
                </a:solidFill>
              </a:defRPr>
            </a:lvl7pPr>
            <a:lvl8pPr marL="3657600" lvl="7" indent="-349250">
              <a:spcBef>
                <a:spcPts val="0"/>
              </a:spcBef>
              <a:spcAft>
                <a:spcPts val="0"/>
              </a:spcAft>
              <a:buClr>
                <a:schemeClr val="lt1"/>
              </a:buClr>
              <a:buSzPts val="1900"/>
              <a:buChar char="○"/>
              <a:defRPr>
                <a:solidFill>
                  <a:schemeClr val="lt1"/>
                </a:solidFill>
              </a:defRPr>
            </a:lvl8pPr>
            <a:lvl9pPr marL="4114800" lvl="8" indent="-349250">
              <a:spcBef>
                <a:spcPts val="0"/>
              </a:spcBef>
              <a:spcAft>
                <a:spcPts val="0"/>
              </a:spcAft>
              <a:buClr>
                <a:schemeClr val="lt1"/>
              </a:buClr>
              <a:buSzPts val="1900"/>
              <a:buChar char="■"/>
              <a:defRPr>
                <a:solidFill>
                  <a:schemeClr val="lt1"/>
                </a:solidFill>
              </a:defRPr>
            </a:lvl9pPr>
          </a:lstStyle>
          <a:p>
            <a:endParaRPr/>
          </a:p>
        </p:txBody>
      </p:sp>
      <p:sp>
        <p:nvSpPr>
          <p:cNvPr id="55" name="Google Shape;55;g10f06747e08_2_30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
        <p:cNvGrpSpPr/>
        <p:nvPr/>
      </p:nvGrpSpPr>
      <p:grpSpPr>
        <a:xfrm>
          <a:off x="0" y="0"/>
          <a:ext cx="0" cy="0"/>
          <a:chOff x="0" y="0"/>
          <a:chExt cx="0" cy="0"/>
        </a:xfrm>
      </p:grpSpPr>
      <p:sp>
        <p:nvSpPr>
          <p:cNvPr id="57" name="Google Shape;57;g10f06747e08_2_313"/>
          <p:cNvSpPr txBox="1">
            <a:spLocks noGrp="1"/>
          </p:cNvSpPr>
          <p:nvPr>
            <p:ph type="body" idx="1"/>
          </p:nvPr>
        </p:nvSpPr>
        <p:spPr>
          <a:xfrm>
            <a:off x="415600" y="5640967"/>
            <a:ext cx="7998300" cy="798300"/>
          </a:xfrm>
          <a:prstGeom prst="rect">
            <a:avLst/>
          </a:prstGeom>
        </p:spPr>
        <p:txBody>
          <a:bodyPr spcFirstLastPara="1" wrap="square" lIns="121900" tIns="121900" rIns="121900" bIns="121900" anchor="ctr" anchorCtr="0">
            <a:normAutofit/>
          </a:bodyPr>
          <a:lstStyle>
            <a:lvl1pPr marL="457200" lvl="0" indent="-228600">
              <a:lnSpc>
                <a:spcPct val="100000"/>
              </a:lnSpc>
              <a:spcBef>
                <a:spcPts val="0"/>
              </a:spcBef>
              <a:spcAft>
                <a:spcPts val="0"/>
              </a:spcAft>
              <a:buSzPts val="3200"/>
              <a:buFont typeface="PT Sans Narrow"/>
              <a:buNone/>
              <a:defRPr sz="3200">
                <a:latin typeface="PT Sans Narrow"/>
                <a:ea typeface="PT Sans Narrow"/>
                <a:cs typeface="PT Sans Narrow"/>
                <a:sym typeface="PT Sans Narrow"/>
              </a:defRPr>
            </a:lvl1pPr>
          </a:lstStyle>
          <a:p>
            <a:endParaRPr/>
          </a:p>
        </p:txBody>
      </p:sp>
      <p:sp>
        <p:nvSpPr>
          <p:cNvPr id="58" name="Google Shape;58;g10f06747e08_2_31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9"/>
        <p:cNvGrpSpPr/>
        <p:nvPr/>
      </p:nvGrpSpPr>
      <p:grpSpPr>
        <a:xfrm>
          <a:off x="0" y="0"/>
          <a:ext cx="0" cy="0"/>
          <a:chOff x="0" y="0"/>
          <a:chExt cx="0" cy="0"/>
        </a:xfrm>
      </p:grpSpPr>
      <p:sp>
        <p:nvSpPr>
          <p:cNvPr id="10" name="Google Shape;10;g10f06747e08_2_266"/>
          <p:cNvSpPr txBox="1">
            <a:spLocks noGrp="1"/>
          </p:cNvSpPr>
          <p:nvPr>
            <p:ph type="title"/>
          </p:nvPr>
        </p:nvSpPr>
        <p:spPr>
          <a:xfrm>
            <a:off x="415600" y="593367"/>
            <a:ext cx="11360700" cy="943200"/>
          </a:xfrm>
          <a:prstGeom prst="rect">
            <a:avLst/>
          </a:prstGeom>
          <a:noFill/>
          <a:ln>
            <a:noFill/>
          </a:ln>
        </p:spPr>
        <p:txBody>
          <a:bodyPr spcFirstLastPara="1" wrap="square" lIns="121900" tIns="121900" rIns="121900" bIns="121900" anchor="t" anchorCtr="0">
            <a:normAutofit/>
          </a:bodyPr>
          <a:lstStyle>
            <a:lvl1pPr lvl="0">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4800"/>
              <a:buFont typeface="PT Sans Narrow"/>
              <a:buNone/>
              <a:defRPr sz="4800" b="1">
                <a:solidFill>
                  <a:schemeClr val="accent1"/>
                </a:solidFill>
                <a:latin typeface="PT Sans Narrow"/>
                <a:ea typeface="PT Sans Narrow"/>
                <a:cs typeface="PT Sans Narrow"/>
                <a:sym typeface="PT Sans Narrow"/>
              </a:defRPr>
            </a:lvl9pPr>
          </a:lstStyle>
          <a:p>
            <a:endParaRPr/>
          </a:p>
        </p:txBody>
      </p:sp>
      <p:sp>
        <p:nvSpPr>
          <p:cNvPr id="11" name="Google Shape;11;g10f06747e08_2_266"/>
          <p:cNvSpPr txBox="1">
            <a:spLocks noGrp="1"/>
          </p:cNvSpPr>
          <p:nvPr>
            <p:ph type="body" idx="1"/>
          </p:nvPr>
        </p:nvSpPr>
        <p:spPr>
          <a:xfrm>
            <a:off x="415600" y="1688433"/>
            <a:ext cx="11360700" cy="4403700"/>
          </a:xfrm>
          <a:prstGeom prst="rect">
            <a:avLst/>
          </a:prstGeom>
          <a:noFill/>
          <a:ln>
            <a:noFill/>
          </a:ln>
        </p:spPr>
        <p:txBody>
          <a:bodyPr spcFirstLastPara="1" wrap="square" lIns="121900" tIns="121900" rIns="121900" bIns="121900" anchor="t" anchorCtr="0">
            <a:normAutofit/>
          </a:bodyPr>
          <a:lstStyle>
            <a:lvl1pPr marL="457200" lvl="0" indent="-381000">
              <a:lnSpc>
                <a:spcPct val="115000"/>
              </a:lnSpc>
              <a:spcBef>
                <a:spcPts val="0"/>
              </a:spcBef>
              <a:spcAft>
                <a:spcPts val="0"/>
              </a:spcAft>
              <a:buClr>
                <a:schemeClr val="dk2"/>
              </a:buClr>
              <a:buSzPts val="2400"/>
              <a:buFont typeface="Open Sans"/>
              <a:buChar char="●"/>
              <a:defRPr sz="2400">
                <a:solidFill>
                  <a:schemeClr val="dk2"/>
                </a:solidFill>
                <a:latin typeface="Open Sans"/>
                <a:ea typeface="Open Sans"/>
                <a:cs typeface="Open Sans"/>
                <a:sym typeface="Open Sans"/>
              </a:defRPr>
            </a:lvl1pPr>
            <a:lvl2pPr marL="914400" lvl="1"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2pPr>
            <a:lvl3pPr marL="1371600" lvl="2"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3pPr>
            <a:lvl4pPr marL="1828800" lvl="3"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4pPr>
            <a:lvl5pPr marL="2286000" lvl="4"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5pPr>
            <a:lvl6pPr marL="2743200" lvl="5"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6pPr>
            <a:lvl7pPr marL="3200400" lvl="6"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7pPr>
            <a:lvl8pPr marL="3657600" lvl="7"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8pPr>
            <a:lvl9pPr marL="4114800" lvl="8" indent="-349250">
              <a:lnSpc>
                <a:spcPct val="115000"/>
              </a:lnSpc>
              <a:spcBef>
                <a:spcPts val="0"/>
              </a:spcBef>
              <a:spcAft>
                <a:spcPts val="0"/>
              </a:spcAft>
              <a:buClr>
                <a:schemeClr val="dk2"/>
              </a:buClr>
              <a:buSzPts val="1900"/>
              <a:buFont typeface="Open Sans"/>
              <a:buChar char="■"/>
              <a:defRPr sz="1900">
                <a:solidFill>
                  <a:schemeClr val="dk2"/>
                </a:solidFill>
                <a:latin typeface="Open Sans"/>
                <a:ea typeface="Open Sans"/>
                <a:cs typeface="Open Sans"/>
                <a:sym typeface="Open Sans"/>
              </a:defRPr>
            </a:lvl9pPr>
          </a:lstStyle>
          <a:p>
            <a:endParaRPr/>
          </a:p>
        </p:txBody>
      </p:sp>
      <p:sp>
        <p:nvSpPr>
          <p:cNvPr id="12" name="Google Shape;12;g10f06747e08_2_266"/>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lvl="0" algn="r">
              <a:buNone/>
              <a:defRPr sz="1300">
                <a:solidFill>
                  <a:schemeClr val="dk2"/>
                </a:solidFill>
                <a:latin typeface="Open Sans"/>
                <a:ea typeface="Open Sans"/>
                <a:cs typeface="Open Sans"/>
                <a:sym typeface="Open Sans"/>
              </a:defRPr>
            </a:lvl1pPr>
            <a:lvl2pPr lvl="1" algn="r">
              <a:buNone/>
              <a:defRPr sz="1300">
                <a:solidFill>
                  <a:schemeClr val="dk2"/>
                </a:solidFill>
                <a:latin typeface="Open Sans"/>
                <a:ea typeface="Open Sans"/>
                <a:cs typeface="Open Sans"/>
                <a:sym typeface="Open Sans"/>
              </a:defRPr>
            </a:lvl2pPr>
            <a:lvl3pPr lvl="2" algn="r">
              <a:buNone/>
              <a:defRPr sz="1300">
                <a:solidFill>
                  <a:schemeClr val="dk2"/>
                </a:solidFill>
                <a:latin typeface="Open Sans"/>
                <a:ea typeface="Open Sans"/>
                <a:cs typeface="Open Sans"/>
                <a:sym typeface="Open Sans"/>
              </a:defRPr>
            </a:lvl3pPr>
            <a:lvl4pPr lvl="3" algn="r">
              <a:buNone/>
              <a:defRPr sz="1300">
                <a:solidFill>
                  <a:schemeClr val="dk2"/>
                </a:solidFill>
                <a:latin typeface="Open Sans"/>
                <a:ea typeface="Open Sans"/>
                <a:cs typeface="Open Sans"/>
                <a:sym typeface="Open Sans"/>
              </a:defRPr>
            </a:lvl4pPr>
            <a:lvl5pPr lvl="4" algn="r">
              <a:buNone/>
              <a:defRPr sz="1300">
                <a:solidFill>
                  <a:schemeClr val="dk2"/>
                </a:solidFill>
                <a:latin typeface="Open Sans"/>
                <a:ea typeface="Open Sans"/>
                <a:cs typeface="Open Sans"/>
                <a:sym typeface="Open Sans"/>
              </a:defRPr>
            </a:lvl5pPr>
            <a:lvl6pPr lvl="5" algn="r">
              <a:buNone/>
              <a:defRPr sz="1300">
                <a:solidFill>
                  <a:schemeClr val="dk2"/>
                </a:solidFill>
                <a:latin typeface="Open Sans"/>
                <a:ea typeface="Open Sans"/>
                <a:cs typeface="Open Sans"/>
                <a:sym typeface="Open Sans"/>
              </a:defRPr>
            </a:lvl6pPr>
            <a:lvl7pPr lvl="6" algn="r">
              <a:buNone/>
              <a:defRPr sz="1300">
                <a:solidFill>
                  <a:schemeClr val="dk2"/>
                </a:solidFill>
                <a:latin typeface="Open Sans"/>
                <a:ea typeface="Open Sans"/>
                <a:cs typeface="Open Sans"/>
                <a:sym typeface="Open Sans"/>
              </a:defRPr>
            </a:lvl7pPr>
            <a:lvl8pPr lvl="7" algn="r">
              <a:buNone/>
              <a:defRPr sz="1300">
                <a:solidFill>
                  <a:schemeClr val="dk2"/>
                </a:solidFill>
                <a:latin typeface="Open Sans"/>
                <a:ea typeface="Open Sans"/>
                <a:cs typeface="Open Sans"/>
                <a:sym typeface="Open Sans"/>
              </a:defRPr>
            </a:lvl8pPr>
            <a:lvl9pPr lvl="8" algn="r">
              <a:buNone/>
              <a:defRPr sz="13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https://doi.org/10.3390/sym10010003" TargetMode="External"/><Relationship Id="rId2" Type="http://schemas.openxmlformats.org/officeDocument/2006/relationships/hyperlink" Target="https://eprint.iacr.org/2013/467.pdf"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
          <p:cNvSpPr txBox="1">
            <a:spLocks noGrp="1"/>
          </p:cNvSpPr>
          <p:nvPr>
            <p:ph type="ctrTitle"/>
          </p:nvPr>
        </p:nvSpPr>
        <p:spPr>
          <a:xfrm>
            <a:off x="1285600" y="1299656"/>
            <a:ext cx="10129117" cy="23876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6000"/>
              <a:buFont typeface="Arial"/>
              <a:buNone/>
            </a:pPr>
            <a:r>
              <a:rPr lang="en-US" dirty="0">
                <a:latin typeface="+mj-lt"/>
              </a:rPr>
              <a:t>Self Embedding Watermarking System</a:t>
            </a:r>
            <a:endParaRPr dirty="0">
              <a:latin typeface="+mj-lt"/>
            </a:endParaRPr>
          </a:p>
        </p:txBody>
      </p:sp>
      <p:sp>
        <p:nvSpPr>
          <p:cNvPr id="117" name="Google Shape;117;p1"/>
          <p:cNvSpPr txBox="1">
            <a:spLocks noGrp="1"/>
          </p:cNvSpPr>
          <p:nvPr>
            <p:ph type="subTitle" idx="1"/>
          </p:nvPr>
        </p:nvSpPr>
        <p:spPr>
          <a:xfrm>
            <a:off x="6096000" y="4622034"/>
            <a:ext cx="5751300" cy="660809"/>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000"/>
              <a:buNone/>
            </a:pPr>
            <a:r>
              <a:rPr lang="en-US" sz="2000" b="1" dirty="0">
                <a:latin typeface="+mj-lt"/>
              </a:rPr>
              <a:t>Advisor</a:t>
            </a:r>
            <a:r>
              <a:rPr lang="en-US" sz="2000" dirty="0">
                <a:latin typeface="+mj-lt"/>
              </a:rPr>
              <a:t>: Dr. Asif Mahmood Gilani</a:t>
            </a:r>
            <a:endParaRPr dirty="0">
              <a:latin typeface="+mj-lt"/>
            </a:endParaRPr>
          </a:p>
          <a:p>
            <a:pPr marL="0" lvl="0" indent="0" algn="l" rtl="0">
              <a:lnSpc>
                <a:spcPct val="90000"/>
              </a:lnSpc>
              <a:spcBef>
                <a:spcPts val="1000"/>
              </a:spcBef>
              <a:spcAft>
                <a:spcPts val="0"/>
              </a:spcAft>
              <a:buClr>
                <a:schemeClr val="dk1"/>
              </a:buClr>
              <a:buSzPts val="2000"/>
              <a:buNone/>
            </a:pPr>
            <a:endParaRPr sz="1800" dirty="0">
              <a:latin typeface="+mj-lt"/>
            </a:endParaRPr>
          </a:p>
        </p:txBody>
      </p:sp>
      <p:sp>
        <p:nvSpPr>
          <p:cNvPr id="2" name="Slide Number Placeholder 1">
            <a:extLst>
              <a:ext uri="{FF2B5EF4-FFF2-40B4-BE49-F238E27FC236}">
                <a16:creationId xmlns:a16="http://schemas.microsoft.com/office/drawing/2014/main" id="{D2460393-7A1E-463F-BD9F-BF01A105E97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10ef18340d5_1_4"/>
          <p:cNvSpPr txBox="1">
            <a:spLocks noGrp="1"/>
          </p:cNvSpPr>
          <p:nvPr>
            <p:ph type="title"/>
          </p:nvPr>
        </p:nvSpPr>
        <p:spPr>
          <a:xfrm>
            <a:off x="107525" y="57592"/>
            <a:ext cx="11360700" cy="943200"/>
          </a:xfrm>
          <a:prstGeom prst="rect">
            <a:avLst/>
          </a:prstGeom>
          <a:noFill/>
          <a:ln>
            <a:noFill/>
          </a:ln>
        </p:spPr>
        <p:txBody>
          <a:bodyPr spcFirstLastPara="1" wrap="square" lIns="91425" tIns="45700" rIns="91425" bIns="45700" anchor="b" anchorCtr="0">
            <a:noAutofit/>
          </a:bodyPr>
          <a:lstStyle/>
          <a:p>
            <a:pPr marL="0" lvl="0" indent="0" algn="l" rtl="0">
              <a:spcBef>
                <a:spcPts val="1000"/>
              </a:spcBef>
              <a:spcAft>
                <a:spcPts val="0"/>
              </a:spcAft>
              <a:buNone/>
            </a:pPr>
            <a:r>
              <a:rPr lang="en-US" sz="4300">
                <a:latin typeface="+mj-lt"/>
              </a:rPr>
              <a:t>Image Watermarking(Contd.)</a:t>
            </a:r>
            <a:endParaRPr>
              <a:latin typeface="+mj-lt"/>
            </a:endParaRPr>
          </a:p>
        </p:txBody>
      </p:sp>
      <p:sp>
        <p:nvSpPr>
          <p:cNvPr id="196" name="Google Shape;196;g10ef18340d5_1_4"/>
          <p:cNvSpPr txBox="1">
            <a:spLocks noGrp="1"/>
          </p:cNvSpPr>
          <p:nvPr>
            <p:ph type="dt" idx="10"/>
          </p:nvPr>
        </p:nvSpPr>
        <p:spPr>
          <a:xfrm>
            <a:off x="381000" y="6356350"/>
            <a:ext cx="27432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a:latin typeface="+mj-lt"/>
              </a:rPr>
              <a:t>25/01/2022</a:t>
            </a:r>
            <a:endParaRPr>
              <a:latin typeface="+mj-lt"/>
            </a:endParaRPr>
          </a:p>
        </p:txBody>
      </p:sp>
      <p:sp>
        <p:nvSpPr>
          <p:cNvPr id="197" name="Google Shape;197;g10ef18340d5_1_4"/>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mj-lt"/>
              </a:rPr>
              <a:t>Self Embedding Watermarking System</a:t>
            </a:r>
            <a:endParaRPr>
              <a:latin typeface="+mj-lt"/>
            </a:endParaRPr>
          </a:p>
        </p:txBody>
      </p:sp>
      <p:sp>
        <p:nvSpPr>
          <p:cNvPr id="198" name="Google Shape;198;g10ef18340d5_1_4"/>
          <p:cNvSpPr txBox="1">
            <a:spLocks noGrp="1"/>
          </p:cNvSpPr>
          <p:nvPr>
            <p:ph type="sldNum" idx="12"/>
          </p:nvPr>
        </p:nvSpPr>
        <p:spPr>
          <a:xfrm>
            <a:off x="11296610" y="6217622"/>
            <a:ext cx="731700" cy="5247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300">
                <a:solidFill>
                  <a:schemeClr val="dk2"/>
                </a:solidFill>
                <a:latin typeface="+mj-lt"/>
                <a:ea typeface="Open Sans"/>
                <a:cs typeface="Open Sans"/>
                <a:sym typeface="Open Sans"/>
              </a:rPr>
              <a:t>10</a:t>
            </a:fld>
            <a:endParaRPr sz="1300">
              <a:solidFill>
                <a:schemeClr val="dk2"/>
              </a:solidFill>
              <a:latin typeface="+mj-lt"/>
              <a:ea typeface="Open Sans"/>
              <a:cs typeface="Open Sans"/>
              <a:sym typeface="Open Sans"/>
            </a:endParaRPr>
          </a:p>
        </p:txBody>
      </p:sp>
      <p:graphicFrame>
        <p:nvGraphicFramePr>
          <p:cNvPr id="199" name="Google Shape;199;g10ef18340d5_1_4"/>
          <p:cNvGraphicFramePr/>
          <p:nvPr/>
        </p:nvGraphicFramePr>
        <p:xfrm>
          <a:off x="475688" y="1345565"/>
          <a:ext cx="10509825" cy="2651700"/>
        </p:xfrm>
        <a:graphic>
          <a:graphicData uri="http://schemas.openxmlformats.org/drawingml/2006/table">
            <a:tbl>
              <a:tblPr>
                <a:noFill/>
                <a:tableStyleId>{1CA54403-50D1-4381-8E4D-1676076054FE}</a:tableStyleId>
              </a:tblPr>
              <a:tblGrid>
                <a:gridCol w="498375">
                  <a:extLst>
                    <a:ext uri="{9D8B030D-6E8A-4147-A177-3AD203B41FA5}">
                      <a16:colId xmlns:a16="http://schemas.microsoft.com/office/drawing/2014/main" val="20000"/>
                    </a:ext>
                  </a:extLst>
                </a:gridCol>
                <a:gridCol w="2739525">
                  <a:extLst>
                    <a:ext uri="{9D8B030D-6E8A-4147-A177-3AD203B41FA5}">
                      <a16:colId xmlns:a16="http://schemas.microsoft.com/office/drawing/2014/main" val="20001"/>
                    </a:ext>
                  </a:extLst>
                </a:gridCol>
                <a:gridCol w="666475">
                  <a:extLst>
                    <a:ext uri="{9D8B030D-6E8A-4147-A177-3AD203B41FA5}">
                      <a16:colId xmlns:a16="http://schemas.microsoft.com/office/drawing/2014/main" val="20002"/>
                    </a:ext>
                  </a:extLst>
                </a:gridCol>
                <a:gridCol w="1360700">
                  <a:extLst>
                    <a:ext uri="{9D8B030D-6E8A-4147-A177-3AD203B41FA5}">
                      <a16:colId xmlns:a16="http://schemas.microsoft.com/office/drawing/2014/main" val="20003"/>
                    </a:ext>
                  </a:extLst>
                </a:gridCol>
                <a:gridCol w="5244750">
                  <a:extLst>
                    <a:ext uri="{9D8B030D-6E8A-4147-A177-3AD203B41FA5}">
                      <a16:colId xmlns:a16="http://schemas.microsoft.com/office/drawing/2014/main" val="20004"/>
                    </a:ext>
                  </a:extLst>
                </a:gridCol>
              </a:tblGrid>
              <a:tr h="375600">
                <a:tc>
                  <a:txBody>
                    <a:bodyPr/>
                    <a:lstStyle/>
                    <a:p>
                      <a:pPr marL="0" lvl="0" indent="0" algn="l" rtl="0">
                        <a:spcBef>
                          <a:spcPts val="0"/>
                        </a:spcBef>
                        <a:spcAft>
                          <a:spcPts val="0"/>
                        </a:spcAft>
                        <a:buNone/>
                      </a:pPr>
                      <a:r>
                        <a:rPr lang="en-US" sz="1500" b="1"/>
                        <a:t>No</a:t>
                      </a:r>
                      <a:endParaRPr sz="1500" b="1"/>
                    </a:p>
                  </a:txBody>
                  <a:tcPr marL="91425" marR="91425" marT="91425" marB="91425"/>
                </a:tc>
                <a:tc>
                  <a:txBody>
                    <a:bodyPr/>
                    <a:lstStyle/>
                    <a:p>
                      <a:pPr marL="0" lvl="0" indent="0" algn="l" rtl="0">
                        <a:spcBef>
                          <a:spcPts val="0"/>
                        </a:spcBef>
                        <a:spcAft>
                          <a:spcPts val="0"/>
                        </a:spcAft>
                        <a:buNone/>
                      </a:pPr>
                      <a:r>
                        <a:rPr lang="en-US" sz="1500" b="1"/>
                        <a:t>Title</a:t>
                      </a:r>
                      <a:endParaRPr sz="1500" b="1"/>
                    </a:p>
                  </a:txBody>
                  <a:tcPr marL="91425" marR="91425" marT="91425" marB="91425"/>
                </a:tc>
                <a:tc>
                  <a:txBody>
                    <a:bodyPr/>
                    <a:lstStyle/>
                    <a:p>
                      <a:pPr marL="0" lvl="0" indent="0" algn="l" rtl="0">
                        <a:spcBef>
                          <a:spcPts val="0"/>
                        </a:spcBef>
                        <a:spcAft>
                          <a:spcPts val="0"/>
                        </a:spcAft>
                        <a:buNone/>
                      </a:pPr>
                      <a:r>
                        <a:rPr lang="en-US" sz="1500" b="1"/>
                        <a:t>Year</a:t>
                      </a:r>
                      <a:endParaRPr sz="1500" b="1"/>
                    </a:p>
                  </a:txBody>
                  <a:tcPr marL="91425" marR="91425" marT="91425" marB="91425"/>
                </a:tc>
                <a:tc>
                  <a:txBody>
                    <a:bodyPr/>
                    <a:lstStyle/>
                    <a:p>
                      <a:pPr marL="0" lvl="0" indent="0" algn="l" rtl="0">
                        <a:spcBef>
                          <a:spcPts val="0"/>
                        </a:spcBef>
                        <a:spcAft>
                          <a:spcPts val="0"/>
                        </a:spcAft>
                        <a:buNone/>
                      </a:pPr>
                      <a:r>
                        <a:rPr lang="en-US" sz="1500" b="1"/>
                        <a:t>results</a:t>
                      </a:r>
                      <a:endParaRPr sz="1500" b="1"/>
                    </a:p>
                  </a:txBody>
                  <a:tcPr marL="91425" marR="91425" marT="91425" marB="91425"/>
                </a:tc>
                <a:tc>
                  <a:txBody>
                    <a:bodyPr/>
                    <a:lstStyle/>
                    <a:p>
                      <a:pPr marL="0" lvl="0" indent="0" algn="l" rtl="0">
                        <a:spcBef>
                          <a:spcPts val="0"/>
                        </a:spcBef>
                        <a:spcAft>
                          <a:spcPts val="0"/>
                        </a:spcAft>
                        <a:buNone/>
                      </a:pPr>
                      <a:r>
                        <a:rPr lang="en-US" sz="1500" b="1"/>
                        <a:t>Description</a:t>
                      </a:r>
                      <a:endParaRPr sz="1500" b="1"/>
                    </a:p>
                  </a:txBody>
                  <a:tcPr marL="91425" marR="91425" marT="91425" marB="91425"/>
                </a:tc>
                <a:extLst>
                  <a:ext uri="{0D108BD9-81ED-4DB2-BD59-A6C34878D82A}">
                    <a16:rowId xmlns:a16="http://schemas.microsoft.com/office/drawing/2014/main" val="10000"/>
                  </a:ext>
                </a:extLst>
              </a:tr>
              <a:tr h="1877700">
                <a:tc>
                  <a:txBody>
                    <a:bodyPr/>
                    <a:lstStyle/>
                    <a:p>
                      <a:pPr marL="0" lvl="0" indent="0" algn="l" rtl="0">
                        <a:spcBef>
                          <a:spcPts val="0"/>
                        </a:spcBef>
                        <a:spcAft>
                          <a:spcPts val="0"/>
                        </a:spcAft>
                        <a:buNone/>
                      </a:pPr>
                      <a:r>
                        <a:rPr lang="en-US" sz="1500"/>
                        <a:t>5</a:t>
                      </a:r>
                      <a:endParaRPr sz="15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1500"/>
                        <a:t>Self-Embedding Fragile Watermarking Scheme to Detect Image</a:t>
                      </a:r>
                      <a:endParaRPr sz="1500"/>
                    </a:p>
                    <a:p>
                      <a:pPr marL="0" lvl="0" indent="0" algn="l" rtl="0">
                        <a:spcBef>
                          <a:spcPts val="0"/>
                        </a:spcBef>
                        <a:spcAft>
                          <a:spcPts val="0"/>
                        </a:spcAft>
                        <a:buClr>
                          <a:schemeClr val="dk1"/>
                        </a:buClr>
                        <a:buSzPts val="1100"/>
                        <a:buFont typeface="Arial"/>
                        <a:buNone/>
                      </a:pPr>
                      <a:r>
                        <a:rPr lang="en-US" sz="1500"/>
                        <a:t>Tampering Using AMBTC and OPAP Approaches</a:t>
                      </a: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a:txBody>
                  <a:tcPr marL="91425" marR="91425" marT="91425" marB="91425"/>
                </a:tc>
                <a:tc>
                  <a:txBody>
                    <a:bodyPr/>
                    <a:lstStyle/>
                    <a:p>
                      <a:pPr marL="0" lvl="0" indent="0" algn="l" rtl="0">
                        <a:spcBef>
                          <a:spcPts val="0"/>
                        </a:spcBef>
                        <a:spcAft>
                          <a:spcPts val="0"/>
                        </a:spcAft>
                        <a:buNone/>
                      </a:pPr>
                      <a:r>
                        <a:rPr lang="en-US" sz="1500"/>
                        <a:t>2021</a:t>
                      </a:r>
                      <a:endParaRPr sz="1500"/>
                    </a:p>
                  </a:txBody>
                  <a:tcPr marL="91425" marR="91425" marT="91425" marB="91425"/>
                </a:tc>
                <a:tc>
                  <a:txBody>
                    <a:bodyPr/>
                    <a:lstStyle/>
                    <a:p>
                      <a:pPr marL="0" lvl="0" indent="0" algn="l" rtl="0">
                        <a:spcBef>
                          <a:spcPts val="0"/>
                        </a:spcBef>
                        <a:spcAft>
                          <a:spcPts val="0"/>
                        </a:spcAft>
                        <a:buNone/>
                      </a:pPr>
                      <a:r>
                        <a:rPr lang="en-US"/>
                        <a:t>R</a:t>
                      </a:r>
                      <a:r>
                        <a:rPr lang="en-US" sz="1500"/>
                        <a:t>ecovers up to 45% tampering rated images.</a:t>
                      </a:r>
                      <a:endParaRPr sz="1500"/>
                    </a:p>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US" sz="1500"/>
                        <a:t>This method uses technique Absolute Moment Block Truncation Coding (AMBTC) for reconstructing tampered images by cropping attacks and forgery. Image is divided into 8x8 blocks The watermark is embedded in the pixels of the cover image using 3LSB and 2LSB, and the checksum calculated using MD5 is hidden in the LSB.</a:t>
                      </a: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g10f06747e08_2_382"/>
          <p:cNvSpPr txBox="1">
            <a:spLocks noGrp="1"/>
          </p:cNvSpPr>
          <p:nvPr>
            <p:ph type="title"/>
          </p:nvPr>
        </p:nvSpPr>
        <p:spPr>
          <a:xfrm>
            <a:off x="415650" y="-8"/>
            <a:ext cx="11360700" cy="943200"/>
          </a:xfrm>
          <a:prstGeom prst="rect">
            <a:avLst/>
          </a:prstGeom>
        </p:spPr>
        <p:txBody>
          <a:bodyPr spcFirstLastPara="1" wrap="square" lIns="121900" tIns="121900" rIns="121900" bIns="121900" anchor="t" anchorCtr="0">
            <a:normAutofit fontScale="90000"/>
          </a:bodyPr>
          <a:lstStyle/>
          <a:p>
            <a:pPr marL="0" lvl="0" indent="0" algn="l" rtl="0">
              <a:lnSpc>
                <a:spcPct val="90000"/>
              </a:lnSpc>
              <a:spcBef>
                <a:spcPts val="1000"/>
              </a:spcBef>
              <a:spcAft>
                <a:spcPts val="0"/>
              </a:spcAft>
              <a:buNone/>
            </a:pPr>
            <a:r>
              <a:rPr lang="en-US" sz="4500">
                <a:latin typeface="+mj-lt"/>
                <a:ea typeface="Arial"/>
                <a:cs typeface="Arial"/>
                <a:sym typeface="Arial"/>
              </a:rPr>
              <a:t>Image Watermarking</a:t>
            </a:r>
            <a:r>
              <a:rPr lang="en-US" sz="4300">
                <a:latin typeface="+mj-lt"/>
                <a:ea typeface="Arial"/>
                <a:cs typeface="Arial"/>
                <a:sym typeface="Arial"/>
              </a:rPr>
              <a:t>(Contd.)</a:t>
            </a:r>
            <a:endParaRPr>
              <a:latin typeface="+mj-lt"/>
              <a:ea typeface="Arial"/>
              <a:cs typeface="Arial"/>
              <a:sym typeface="Arial"/>
            </a:endParaRPr>
          </a:p>
          <a:p>
            <a:pPr marL="0" lvl="0" indent="0" algn="l" rtl="0">
              <a:spcBef>
                <a:spcPts val="0"/>
              </a:spcBef>
              <a:spcAft>
                <a:spcPts val="0"/>
              </a:spcAft>
              <a:buNone/>
            </a:pPr>
            <a:endParaRPr>
              <a:latin typeface="+mj-lt"/>
            </a:endParaRPr>
          </a:p>
        </p:txBody>
      </p:sp>
      <p:sp>
        <p:nvSpPr>
          <p:cNvPr id="206" name="Google Shape;206;g10f06747e08_2_38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latin typeface="+mj-lt"/>
              </a:rPr>
              <a:t>11</a:t>
            </a:fld>
            <a:endParaRPr>
              <a:latin typeface="+mj-lt"/>
            </a:endParaRPr>
          </a:p>
        </p:txBody>
      </p:sp>
      <p:pic>
        <p:nvPicPr>
          <p:cNvPr id="207" name="Google Shape;207;g10f06747e08_2_382"/>
          <p:cNvPicPr preferRelativeResize="0"/>
          <p:nvPr/>
        </p:nvPicPr>
        <p:blipFill>
          <a:blip r:embed="rId3">
            <a:alphaModFix/>
          </a:blip>
          <a:stretch>
            <a:fillRect/>
          </a:stretch>
        </p:blipFill>
        <p:spPr>
          <a:xfrm>
            <a:off x="1726163" y="793102"/>
            <a:ext cx="8346536" cy="594922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g10ef18340d5_1_69"/>
          <p:cNvSpPr txBox="1">
            <a:spLocks noGrp="1"/>
          </p:cNvSpPr>
          <p:nvPr>
            <p:ph type="title" idx="4294967295"/>
          </p:nvPr>
        </p:nvSpPr>
        <p:spPr>
          <a:xfrm>
            <a:off x="1085152" y="-240975"/>
            <a:ext cx="9779100" cy="897300"/>
          </a:xfrm>
          <a:prstGeom prst="rect">
            <a:avLst/>
          </a:prstGeom>
          <a:noFill/>
          <a:ln>
            <a:noFill/>
          </a:ln>
        </p:spPr>
        <p:txBody>
          <a:bodyPr spcFirstLastPara="1" wrap="square" lIns="91425" tIns="45700" rIns="91425" bIns="45700" anchor="b" anchorCtr="0">
            <a:noAutofit/>
          </a:bodyPr>
          <a:lstStyle/>
          <a:p>
            <a:pPr marL="0" lvl="0" indent="0" algn="l" rtl="0">
              <a:spcBef>
                <a:spcPts val="1000"/>
              </a:spcBef>
              <a:spcAft>
                <a:spcPts val="0"/>
              </a:spcAft>
              <a:buNone/>
            </a:pPr>
            <a:r>
              <a:rPr lang="en-US" sz="4500" dirty="0">
                <a:latin typeface="+mj-lt"/>
              </a:rPr>
              <a:t>Image Watermarking</a:t>
            </a:r>
            <a:r>
              <a:rPr lang="en-US" sz="4300" dirty="0">
                <a:latin typeface="+mj-lt"/>
              </a:rPr>
              <a:t>(Contd.)</a:t>
            </a:r>
            <a:endParaRPr dirty="0">
              <a:latin typeface="+mj-lt"/>
            </a:endParaRPr>
          </a:p>
        </p:txBody>
      </p:sp>
      <p:sp>
        <p:nvSpPr>
          <p:cNvPr id="213" name="Google Shape;213;g10ef18340d5_1_69"/>
          <p:cNvSpPr txBox="1">
            <a:spLocks noGrp="1"/>
          </p:cNvSpPr>
          <p:nvPr>
            <p:ph type="dt" idx="10"/>
          </p:nvPr>
        </p:nvSpPr>
        <p:spPr>
          <a:xfrm>
            <a:off x="381000" y="6356350"/>
            <a:ext cx="27432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a:latin typeface="+mj-lt"/>
              </a:rPr>
              <a:t>25/01/2022</a:t>
            </a:r>
            <a:endParaRPr>
              <a:latin typeface="+mj-lt"/>
            </a:endParaRPr>
          </a:p>
        </p:txBody>
      </p:sp>
      <p:sp>
        <p:nvSpPr>
          <p:cNvPr id="215" name="Google Shape;215;g10ef18340d5_1_69"/>
          <p:cNvSpPr txBox="1">
            <a:spLocks noGrp="1"/>
          </p:cNvSpPr>
          <p:nvPr>
            <p:ph type="sldNum" idx="12"/>
          </p:nvPr>
        </p:nvSpPr>
        <p:spPr>
          <a:xfrm>
            <a:off x="11296610" y="6217622"/>
            <a:ext cx="731700" cy="5247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300">
                <a:solidFill>
                  <a:schemeClr val="dk2"/>
                </a:solidFill>
                <a:latin typeface="+mj-lt"/>
                <a:ea typeface="Open Sans"/>
                <a:cs typeface="Open Sans"/>
                <a:sym typeface="Open Sans"/>
              </a:rPr>
              <a:t>12</a:t>
            </a:fld>
            <a:endParaRPr sz="1300">
              <a:solidFill>
                <a:schemeClr val="dk2"/>
              </a:solidFill>
              <a:latin typeface="+mj-lt"/>
              <a:ea typeface="Open Sans"/>
              <a:cs typeface="Open Sans"/>
              <a:sym typeface="Open Sans"/>
            </a:endParaRPr>
          </a:p>
        </p:txBody>
      </p:sp>
      <p:pic>
        <p:nvPicPr>
          <p:cNvPr id="216" name="Google Shape;216;g10ef18340d5_1_69"/>
          <p:cNvPicPr preferRelativeResize="0"/>
          <p:nvPr/>
        </p:nvPicPr>
        <p:blipFill>
          <a:blip r:embed="rId3">
            <a:alphaModFix/>
          </a:blip>
          <a:stretch>
            <a:fillRect/>
          </a:stretch>
        </p:blipFill>
        <p:spPr>
          <a:xfrm>
            <a:off x="2089549" y="656324"/>
            <a:ext cx="8649985" cy="6201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0ef211580b_0_0"/>
          <p:cNvSpPr txBox="1">
            <a:spLocks noGrp="1"/>
          </p:cNvSpPr>
          <p:nvPr>
            <p:ph type="title"/>
          </p:nvPr>
        </p:nvSpPr>
        <p:spPr>
          <a:xfrm>
            <a:off x="1167492" y="381000"/>
            <a:ext cx="9779100" cy="1325700"/>
          </a:xfrm>
          <a:prstGeom prst="rect">
            <a:avLst/>
          </a:prstGeom>
          <a:noFill/>
          <a:ln>
            <a:noFill/>
          </a:ln>
        </p:spPr>
        <p:txBody>
          <a:bodyPr spcFirstLastPara="1" wrap="square" lIns="91425" tIns="45700" rIns="91425" bIns="45700" anchor="b" anchorCtr="0">
            <a:noAutofit/>
          </a:bodyPr>
          <a:lstStyle/>
          <a:p>
            <a:pPr marL="0" lvl="0" indent="0" algn="l" rtl="0">
              <a:spcBef>
                <a:spcPts val="1000"/>
              </a:spcBef>
              <a:spcAft>
                <a:spcPts val="0"/>
              </a:spcAft>
              <a:buNone/>
            </a:pPr>
            <a:r>
              <a:rPr lang="en-US" sz="4500"/>
              <a:t>Video Watermarking</a:t>
            </a:r>
            <a:endParaRPr sz="4500"/>
          </a:p>
        </p:txBody>
      </p:sp>
      <p:sp>
        <p:nvSpPr>
          <p:cNvPr id="222" name="Google Shape;222;g10ef211580b_0_0"/>
          <p:cNvSpPr txBox="1">
            <a:spLocks noGrp="1"/>
          </p:cNvSpPr>
          <p:nvPr>
            <p:ph type="body" idx="1"/>
          </p:nvPr>
        </p:nvSpPr>
        <p:spPr>
          <a:xfrm>
            <a:off x="1167493" y="2017467"/>
            <a:ext cx="9779100" cy="33669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1600"/>
              </a:spcAft>
              <a:buClr>
                <a:schemeClr val="dk1"/>
              </a:buClr>
              <a:buSzPts val="2800"/>
              <a:buNone/>
            </a:pPr>
            <a:r>
              <a:rPr lang="en-US" dirty="0"/>
              <a:t>In video watermarking the first thing to do is to select the key frames from the video and then the same process as the image is applied and the key frames is divided into its smallest bits where the average values of the bits is calculated and  hashed and then inserted into the LSB of the particular image block</a:t>
            </a:r>
            <a:endParaRPr dirty="0"/>
          </a:p>
        </p:txBody>
      </p:sp>
      <p:sp>
        <p:nvSpPr>
          <p:cNvPr id="223" name="Google Shape;223;g10ef211580b_0_0"/>
          <p:cNvSpPr txBox="1">
            <a:spLocks noGrp="1"/>
          </p:cNvSpPr>
          <p:nvPr>
            <p:ph type="dt" idx="10"/>
          </p:nvPr>
        </p:nvSpPr>
        <p:spPr>
          <a:xfrm>
            <a:off x="381000" y="6356350"/>
            <a:ext cx="27432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dirty="0">
                <a:solidFill>
                  <a:schemeClr val="bg2">
                    <a:lumMod val="50000"/>
                  </a:schemeClr>
                </a:solidFill>
              </a:rPr>
              <a:t>25/01/2022</a:t>
            </a:r>
            <a:endParaRPr dirty="0">
              <a:solidFill>
                <a:schemeClr val="bg2">
                  <a:lumMod val="50000"/>
                </a:schemeClr>
              </a:solidFill>
            </a:endParaRPr>
          </a:p>
        </p:txBody>
      </p:sp>
      <p:sp>
        <p:nvSpPr>
          <p:cNvPr id="224" name="Google Shape;224;g10ef211580b_0_0"/>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bg2">
                    <a:lumMod val="50000"/>
                  </a:schemeClr>
                </a:solidFill>
              </a:rPr>
              <a:t>Self Embedding Watermarking System</a:t>
            </a:r>
            <a:endParaRPr dirty="0">
              <a:solidFill>
                <a:schemeClr val="bg2">
                  <a:lumMod val="50000"/>
                </a:schemeClr>
              </a:solidFill>
            </a:endParaRPr>
          </a:p>
        </p:txBody>
      </p:sp>
      <p:sp>
        <p:nvSpPr>
          <p:cNvPr id="225" name="Google Shape;225;g10ef211580b_0_0"/>
          <p:cNvSpPr txBox="1">
            <a:spLocks noGrp="1"/>
          </p:cNvSpPr>
          <p:nvPr>
            <p:ph type="sldNum" idx="12"/>
          </p:nvPr>
        </p:nvSpPr>
        <p:spPr>
          <a:xfrm>
            <a:off x="10153276" y="6356350"/>
            <a:ext cx="1657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solidFill>
                  <a:schemeClr val="bg2">
                    <a:lumMod val="50000"/>
                  </a:schemeClr>
                </a:solidFill>
              </a:rPr>
              <a:t>13</a:t>
            </a:fld>
            <a:endParaRPr dirty="0">
              <a:solidFill>
                <a:schemeClr val="bg2">
                  <a:lumMod val="50000"/>
                </a:schemeClr>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g10ef211580b_0_33"/>
          <p:cNvSpPr txBox="1">
            <a:spLocks noGrp="1"/>
          </p:cNvSpPr>
          <p:nvPr>
            <p:ph type="title"/>
          </p:nvPr>
        </p:nvSpPr>
        <p:spPr>
          <a:xfrm>
            <a:off x="415600" y="-8"/>
            <a:ext cx="11360700" cy="943200"/>
          </a:xfrm>
          <a:prstGeom prst="rect">
            <a:avLst/>
          </a:prstGeom>
          <a:noFill/>
          <a:ln>
            <a:noFill/>
          </a:ln>
        </p:spPr>
        <p:txBody>
          <a:bodyPr spcFirstLastPara="1" wrap="square" lIns="91425" tIns="45700" rIns="91425" bIns="45700" anchor="b" anchorCtr="0">
            <a:noAutofit/>
          </a:bodyPr>
          <a:lstStyle/>
          <a:p>
            <a:pPr marL="0" lvl="0" indent="0" algn="l" rtl="0">
              <a:spcBef>
                <a:spcPts val="1000"/>
              </a:spcBef>
              <a:spcAft>
                <a:spcPts val="0"/>
              </a:spcAft>
              <a:buNone/>
            </a:pPr>
            <a:r>
              <a:rPr lang="en-US" sz="4500" dirty="0">
                <a:latin typeface="+mj-lt"/>
              </a:rPr>
              <a:t>Video Watermarking</a:t>
            </a:r>
            <a:r>
              <a:rPr lang="en-US" sz="4300" dirty="0">
                <a:latin typeface="+mj-lt"/>
              </a:rPr>
              <a:t>(Contd.)</a:t>
            </a:r>
            <a:endParaRPr dirty="0">
              <a:latin typeface="+mj-lt"/>
            </a:endParaRPr>
          </a:p>
        </p:txBody>
      </p:sp>
      <p:sp>
        <p:nvSpPr>
          <p:cNvPr id="231" name="Google Shape;231;g10ef211580b_0_33"/>
          <p:cNvSpPr txBox="1">
            <a:spLocks noGrp="1"/>
          </p:cNvSpPr>
          <p:nvPr>
            <p:ph type="dt" idx="10"/>
          </p:nvPr>
        </p:nvSpPr>
        <p:spPr>
          <a:xfrm>
            <a:off x="381000" y="6356350"/>
            <a:ext cx="27432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a:latin typeface="+mj-lt"/>
              </a:rPr>
              <a:t>25/01/2022</a:t>
            </a:r>
            <a:endParaRPr>
              <a:latin typeface="+mj-lt"/>
            </a:endParaRPr>
          </a:p>
        </p:txBody>
      </p:sp>
      <p:sp>
        <p:nvSpPr>
          <p:cNvPr id="232" name="Google Shape;232;g10ef211580b_0_33"/>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mj-lt"/>
              </a:rPr>
              <a:t>Self Embedding Watermarking System</a:t>
            </a:r>
            <a:endParaRPr>
              <a:latin typeface="+mj-lt"/>
            </a:endParaRPr>
          </a:p>
        </p:txBody>
      </p:sp>
      <p:sp>
        <p:nvSpPr>
          <p:cNvPr id="233" name="Google Shape;233;g10ef211580b_0_33"/>
          <p:cNvSpPr txBox="1">
            <a:spLocks noGrp="1"/>
          </p:cNvSpPr>
          <p:nvPr>
            <p:ph type="sldNum" idx="12"/>
          </p:nvPr>
        </p:nvSpPr>
        <p:spPr>
          <a:xfrm>
            <a:off x="11296610" y="6217622"/>
            <a:ext cx="731700" cy="5247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300">
                <a:solidFill>
                  <a:schemeClr val="dk2"/>
                </a:solidFill>
                <a:latin typeface="+mj-lt"/>
                <a:sym typeface="Open Sans"/>
              </a:rPr>
              <a:t>14</a:t>
            </a:fld>
            <a:endParaRPr sz="1300">
              <a:solidFill>
                <a:schemeClr val="dk2"/>
              </a:solidFill>
              <a:latin typeface="+mj-lt"/>
              <a:sym typeface="Open Sans"/>
            </a:endParaRPr>
          </a:p>
        </p:txBody>
      </p:sp>
      <p:graphicFrame>
        <p:nvGraphicFramePr>
          <p:cNvPr id="234" name="Google Shape;234;g10ef211580b_0_33"/>
          <p:cNvGraphicFramePr/>
          <p:nvPr/>
        </p:nvGraphicFramePr>
        <p:xfrm>
          <a:off x="565338" y="1095690"/>
          <a:ext cx="11210950" cy="5321520"/>
        </p:xfrm>
        <a:graphic>
          <a:graphicData uri="http://schemas.openxmlformats.org/drawingml/2006/table">
            <a:tbl>
              <a:tblPr>
                <a:noFill/>
                <a:tableStyleId>{1CA54403-50D1-4381-8E4D-1676076054FE}</a:tableStyleId>
              </a:tblPr>
              <a:tblGrid>
                <a:gridCol w="866300">
                  <a:extLst>
                    <a:ext uri="{9D8B030D-6E8A-4147-A177-3AD203B41FA5}">
                      <a16:colId xmlns:a16="http://schemas.microsoft.com/office/drawing/2014/main" val="20000"/>
                    </a:ext>
                  </a:extLst>
                </a:gridCol>
                <a:gridCol w="2177950">
                  <a:extLst>
                    <a:ext uri="{9D8B030D-6E8A-4147-A177-3AD203B41FA5}">
                      <a16:colId xmlns:a16="http://schemas.microsoft.com/office/drawing/2014/main" val="20001"/>
                    </a:ext>
                  </a:extLst>
                </a:gridCol>
                <a:gridCol w="769800">
                  <a:extLst>
                    <a:ext uri="{9D8B030D-6E8A-4147-A177-3AD203B41FA5}">
                      <a16:colId xmlns:a16="http://schemas.microsoft.com/office/drawing/2014/main" val="20002"/>
                    </a:ext>
                  </a:extLst>
                </a:gridCol>
                <a:gridCol w="1599050">
                  <a:extLst>
                    <a:ext uri="{9D8B030D-6E8A-4147-A177-3AD203B41FA5}">
                      <a16:colId xmlns:a16="http://schemas.microsoft.com/office/drawing/2014/main" val="20003"/>
                    </a:ext>
                  </a:extLst>
                </a:gridCol>
                <a:gridCol w="5797850">
                  <a:extLst>
                    <a:ext uri="{9D8B030D-6E8A-4147-A177-3AD203B41FA5}">
                      <a16:colId xmlns:a16="http://schemas.microsoft.com/office/drawing/2014/main" val="20004"/>
                    </a:ext>
                  </a:extLst>
                </a:gridCol>
              </a:tblGrid>
              <a:tr h="433750">
                <a:tc>
                  <a:txBody>
                    <a:bodyPr/>
                    <a:lstStyle/>
                    <a:p>
                      <a:pPr marL="0" lvl="0" indent="0" algn="l" rtl="0">
                        <a:spcBef>
                          <a:spcPts val="0"/>
                        </a:spcBef>
                        <a:spcAft>
                          <a:spcPts val="0"/>
                        </a:spcAft>
                        <a:buNone/>
                      </a:pPr>
                      <a:r>
                        <a:rPr lang="en-US" sz="1800" b="1"/>
                        <a:t>No</a:t>
                      </a:r>
                      <a:endParaRPr sz="1800" b="1"/>
                    </a:p>
                  </a:txBody>
                  <a:tcPr marL="91425" marR="91425" marT="91425" marB="91425"/>
                </a:tc>
                <a:tc>
                  <a:txBody>
                    <a:bodyPr/>
                    <a:lstStyle/>
                    <a:p>
                      <a:pPr marL="0" lvl="0" indent="0" algn="l" rtl="0">
                        <a:spcBef>
                          <a:spcPts val="0"/>
                        </a:spcBef>
                        <a:spcAft>
                          <a:spcPts val="0"/>
                        </a:spcAft>
                        <a:buNone/>
                      </a:pPr>
                      <a:r>
                        <a:rPr lang="en-US" sz="1800" b="1"/>
                        <a:t>Title</a:t>
                      </a:r>
                      <a:endParaRPr sz="1800" b="1"/>
                    </a:p>
                  </a:txBody>
                  <a:tcPr marL="91425" marR="91425" marT="91425" marB="91425"/>
                </a:tc>
                <a:tc>
                  <a:txBody>
                    <a:bodyPr/>
                    <a:lstStyle/>
                    <a:p>
                      <a:pPr marL="0" lvl="0" indent="0" algn="l" rtl="0">
                        <a:spcBef>
                          <a:spcPts val="0"/>
                        </a:spcBef>
                        <a:spcAft>
                          <a:spcPts val="0"/>
                        </a:spcAft>
                        <a:buNone/>
                      </a:pPr>
                      <a:r>
                        <a:rPr lang="en-US" sz="1800" b="1"/>
                        <a:t>Year</a:t>
                      </a:r>
                      <a:endParaRPr sz="1800" b="1"/>
                    </a:p>
                  </a:txBody>
                  <a:tcPr marL="91425" marR="91425" marT="91425" marB="91425"/>
                </a:tc>
                <a:tc>
                  <a:txBody>
                    <a:bodyPr/>
                    <a:lstStyle/>
                    <a:p>
                      <a:pPr marL="0" lvl="0" indent="0" algn="l" rtl="0">
                        <a:spcBef>
                          <a:spcPts val="0"/>
                        </a:spcBef>
                        <a:spcAft>
                          <a:spcPts val="0"/>
                        </a:spcAft>
                        <a:buNone/>
                      </a:pPr>
                      <a:r>
                        <a:rPr lang="en-US" sz="1800" b="1"/>
                        <a:t>results</a:t>
                      </a:r>
                      <a:endParaRPr sz="1800" b="1"/>
                    </a:p>
                  </a:txBody>
                  <a:tcPr marL="91425" marR="91425" marT="91425" marB="91425"/>
                </a:tc>
                <a:tc>
                  <a:txBody>
                    <a:bodyPr/>
                    <a:lstStyle/>
                    <a:p>
                      <a:pPr marL="0" lvl="0" indent="0" algn="l" rtl="0">
                        <a:spcBef>
                          <a:spcPts val="0"/>
                        </a:spcBef>
                        <a:spcAft>
                          <a:spcPts val="0"/>
                        </a:spcAft>
                        <a:buNone/>
                      </a:pPr>
                      <a:r>
                        <a:rPr lang="en-US" sz="1800" b="1"/>
                        <a:t>Description</a:t>
                      </a:r>
                      <a:endParaRPr sz="1800" b="1"/>
                    </a:p>
                  </a:txBody>
                  <a:tcPr marL="91425" marR="91425" marT="91425" marB="91425"/>
                </a:tc>
                <a:extLst>
                  <a:ext uri="{0D108BD9-81ED-4DB2-BD59-A6C34878D82A}">
                    <a16:rowId xmlns:a16="http://schemas.microsoft.com/office/drawing/2014/main" val="10000"/>
                  </a:ext>
                </a:extLst>
              </a:tr>
              <a:tr h="1035275">
                <a:tc>
                  <a:txBody>
                    <a:bodyPr/>
                    <a:lstStyle/>
                    <a:p>
                      <a:pPr marL="0" lvl="0" indent="0" algn="l" rtl="0">
                        <a:spcBef>
                          <a:spcPts val="0"/>
                        </a:spcBef>
                        <a:spcAft>
                          <a:spcPts val="0"/>
                        </a:spcAft>
                        <a:buNone/>
                      </a:pPr>
                      <a:r>
                        <a:rPr lang="en-US"/>
                        <a:t>1</a:t>
                      </a:r>
                      <a:endParaRPr/>
                    </a:p>
                  </a:txBody>
                  <a:tcPr marL="91425" marR="91425" marT="91425" marB="91425"/>
                </a:tc>
                <a:tc>
                  <a:txBody>
                    <a:bodyPr/>
                    <a:lstStyle/>
                    <a:p>
                      <a:pPr marL="0" lvl="0" indent="0" algn="l" rtl="0">
                        <a:spcBef>
                          <a:spcPts val="0"/>
                        </a:spcBef>
                        <a:spcAft>
                          <a:spcPts val="0"/>
                        </a:spcAft>
                        <a:buNone/>
                      </a:pPr>
                      <a:r>
                        <a:rPr lang="en-US"/>
                        <a:t>Video-Tampering Detection and Content Reconstruction via Self-Embedding</a:t>
                      </a:r>
                      <a:endParaRPr/>
                    </a:p>
                  </a:txBody>
                  <a:tcPr marL="91425" marR="91425" marT="91425" marB="91425"/>
                </a:tc>
                <a:tc>
                  <a:txBody>
                    <a:bodyPr/>
                    <a:lstStyle/>
                    <a:p>
                      <a:pPr marL="0" lvl="0" indent="0" algn="l" rtl="0">
                        <a:spcBef>
                          <a:spcPts val="0"/>
                        </a:spcBef>
                        <a:spcAft>
                          <a:spcPts val="0"/>
                        </a:spcAft>
                        <a:buNone/>
                      </a:pPr>
                      <a:r>
                        <a:rPr lang="en-US"/>
                        <a:t>2018</a:t>
                      </a:r>
                      <a:endParaRPr/>
                    </a:p>
                  </a:txBody>
                  <a:tcPr marL="91425" marR="91425" marT="91425" marB="91425"/>
                </a:tc>
                <a:tc>
                  <a:txBody>
                    <a:bodyPr/>
                    <a:lstStyle/>
                    <a:p>
                      <a:pPr marL="0" lvl="0" indent="0" algn="l" rtl="0">
                        <a:spcBef>
                          <a:spcPts val="0"/>
                        </a:spcBef>
                        <a:spcAft>
                          <a:spcPts val="0"/>
                        </a:spcAft>
                        <a:buNone/>
                      </a:pPr>
                      <a:r>
                        <a:rPr lang="en-US" dirty="0"/>
                        <a:t>Recovers the video for tampering rate as high as 67%</a:t>
                      </a:r>
                      <a:endParaRPr dirty="0"/>
                    </a:p>
                    <a:p>
                      <a:pPr marL="0" lvl="0" indent="0" algn="l" rtl="0">
                        <a:spcBef>
                          <a:spcPts val="0"/>
                        </a:spcBef>
                        <a:spcAft>
                          <a:spcPts val="0"/>
                        </a:spcAft>
                        <a:buNone/>
                      </a:pPr>
                      <a:endParaRPr dirty="0"/>
                    </a:p>
                  </a:txBody>
                  <a:tcPr marL="91425" marR="91425" marT="91425" marB="91425"/>
                </a:tc>
                <a:tc>
                  <a:txBody>
                    <a:bodyPr/>
                    <a:lstStyle/>
                    <a:p>
                      <a:pPr marL="0" lvl="0" indent="0" algn="l" rtl="0">
                        <a:spcBef>
                          <a:spcPts val="0"/>
                        </a:spcBef>
                        <a:spcAft>
                          <a:spcPts val="0"/>
                        </a:spcAft>
                        <a:buNone/>
                      </a:pPr>
                      <a:r>
                        <a:rPr lang="en-US" dirty="0"/>
                        <a:t>In this paper the video is first divided into window of frames and the key frames are selected from it then both recovery and authentication bits are embedded into it using the same algorithm as image watermarking.</a:t>
                      </a:r>
                      <a:endParaRPr dirty="0"/>
                    </a:p>
                  </a:txBody>
                  <a:tcPr marL="91425" marR="91425" marT="91425" marB="91425"/>
                </a:tc>
                <a:extLst>
                  <a:ext uri="{0D108BD9-81ED-4DB2-BD59-A6C34878D82A}">
                    <a16:rowId xmlns:a16="http://schemas.microsoft.com/office/drawing/2014/main" val="10001"/>
                  </a:ext>
                </a:extLst>
              </a:tr>
              <a:tr h="3614700">
                <a:tc>
                  <a:txBody>
                    <a:bodyPr/>
                    <a:lstStyle/>
                    <a:p>
                      <a:pPr marL="0" lvl="0" indent="0" algn="l" rtl="0">
                        <a:spcBef>
                          <a:spcPts val="0"/>
                        </a:spcBef>
                        <a:spcAft>
                          <a:spcPts val="0"/>
                        </a:spcAft>
                        <a:buNone/>
                      </a:pPr>
                      <a:r>
                        <a:rPr lang="en-US"/>
                        <a:t>2</a:t>
                      </a:r>
                      <a:endParaRPr/>
                    </a:p>
                  </a:txBody>
                  <a:tcPr marL="91425" marR="91425" marT="91425" marB="91425"/>
                </a:tc>
                <a:tc>
                  <a:txBody>
                    <a:bodyPr/>
                    <a:lstStyle/>
                    <a:p>
                      <a:pPr marL="0" lvl="0" indent="0" algn="l" rtl="0">
                        <a:spcBef>
                          <a:spcPts val="0"/>
                        </a:spcBef>
                        <a:spcAft>
                          <a:spcPts val="0"/>
                        </a:spcAft>
                        <a:buNone/>
                      </a:pPr>
                      <a:r>
                        <a:rPr lang="en-US"/>
                        <a:t>Spatiotemporal Trident Networks: Detection and Localization of Object Removal Tampering in Video Passive Forensics</a:t>
                      </a:r>
                      <a:endParaRPr/>
                    </a:p>
                  </a:txBody>
                  <a:tcPr marL="91425" marR="91425" marT="91425" marB="91425"/>
                </a:tc>
                <a:tc>
                  <a:txBody>
                    <a:bodyPr/>
                    <a:lstStyle/>
                    <a:p>
                      <a:pPr marL="0" lvl="0" indent="0" algn="l" rtl="0">
                        <a:spcBef>
                          <a:spcPts val="0"/>
                        </a:spcBef>
                        <a:spcAft>
                          <a:spcPts val="0"/>
                        </a:spcAft>
                        <a:buNone/>
                      </a:pPr>
                      <a:r>
                        <a:rPr lang="en-US"/>
                        <a:t>2021</a:t>
                      </a:r>
                      <a:endParaRPr/>
                    </a:p>
                  </a:txBody>
                  <a:tcPr marL="91425" marR="91425" marT="91425" marB="91425"/>
                </a:tc>
                <a:tc>
                  <a:txBody>
                    <a:bodyPr/>
                    <a:lstStyle/>
                    <a:p>
                      <a:pPr marL="0" lvl="0" indent="0" algn="l" rtl="0">
                        <a:spcBef>
                          <a:spcPts val="0"/>
                        </a:spcBef>
                        <a:spcAft>
                          <a:spcPts val="0"/>
                        </a:spcAft>
                        <a:buNone/>
                      </a:pPr>
                      <a:r>
                        <a:rPr lang="en-US"/>
                        <a:t>For temporal forgery detection, the accuracy of the frame classification increased to 99+% and  for spatial forgery localization, the successful localization rate of the tampered regions in forged frames reached 96+%,</a:t>
                      </a:r>
                      <a:endParaRPr/>
                    </a:p>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US" dirty="0"/>
                        <a:t>In this paper spatiotemporal trident network based on the spatial rich model (SRM) and 3D convolution (C3D) is </a:t>
                      </a:r>
                      <a:r>
                        <a:rPr lang="en-US" dirty="0" err="1"/>
                        <a:t>made,which</a:t>
                      </a:r>
                      <a:r>
                        <a:rPr lang="en-US" dirty="0"/>
                        <a:t> provides three branches and can theoretically improve the detection and localization accuracy of tampered regions. Based on the spatiotemporal trident network, a temporal detector and a spatial locator were designed to detect and locate the tampered regions in the temporal and spatial domains of videos. For the temporal detector, 3D CNNs were employed in three branches as the encoders and a bidirectional long short-term memory (</a:t>
                      </a:r>
                      <a:r>
                        <a:rPr lang="en-US" dirty="0" err="1"/>
                        <a:t>BiLSTM</a:t>
                      </a:r>
                      <a:r>
                        <a:rPr lang="en-US" dirty="0"/>
                        <a:t>) as the decoder. For the spatial locator, a backbone network named C3D-ResNet12 was designed as the encoder of the three branches, and the region proposal networks (RPNs) were employed as the decoders in three branches. In addition, we optimized the loss functions of the above two algorithms based on focal loss and </a:t>
                      </a:r>
                      <a:r>
                        <a:rPr lang="en-US" dirty="0" err="1"/>
                        <a:t>GIoU</a:t>
                      </a:r>
                      <a:r>
                        <a:rPr lang="en-US" dirty="0"/>
                        <a:t> loss.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g10ef211580b_0_45"/>
          <p:cNvSpPr txBox="1">
            <a:spLocks noGrp="1"/>
          </p:cNvSpPr>
          <p:nvPr>
            <p:ph type="title"/>
          </p:nvPr>
        </p:nvSpPr>
        <p:spPr>
          <a:xfrm>
            <a:off x="1206450" y="-156875"/>
            <a:ext cx="9779100" cy="897300"/>
          </a:xfrm>
          <a:prstGeom prst="rect">
            <a:avLst/>
          </a:prstGeom>
          <a:noFill/>
          <a:ln>
            <a:noFill/>
          </a:ln>
        </p:spPr>
        <p:txBody>
          <a:bodyPr spcFirstLastPara="1" wrap="square" lIns="91425" tIns="45700" rIns="91425" bIns="45700" anchor="b" anchorCtr="0">
            <a:noAutofit/>
          </a:bodyPr>
          <a:lstStyle/>
          <a:p>
            <a:pPr marL="0" lvl="0" indent="0" algn="l" rtl="0">
              <a:spcBef>
                <a:spcPts val="1000"/>
              </a:spcBef>
              <a:spcAft>
                <a:spcPts val="0"/>
              </a:spcAft>
              <a:buNone/>
            </a:pPr>
            <a:r>
              <a:rPr lang="en-US" sz="4500" dirty="0"/>
              <a:t>Video Watermarking</a:t>
            </a:r>
            <a:r>
              <a:rPr lang="en-US" sz="4300" dirty="0"/>
              <a:t>(Contd.)</a:t>
            </a:r>
            <a:endParaRPr dirty="0"/>
          </a:p>
        </p:txBody>
      </p:sp>
      <p:sp>
        <p:nvSpPr>
          <p:cNvPr id="240" name="Google Shape;240;g10ef211580b_0_45"/>
          <p:cNvSpPr txBox="1">
            <a:spLocks noGrp="1"/>
          </p:cNvSpPr>
          <p:nvPr>
            <p:ph type="dt" idx="10"/>
          </p:nvPr>
        </p:nvSpPr>
        <p:spPr>
          <a:xfrm>
            <a:off x="381000" y="6356350"/>
            <a:ext cx="27432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dirty="0">
                <a:solidFill>
                  <a:schemeClr val="bg2">
                    <a:lumMod val="50000"/>
                  </a:schemeClr>
                </a:solidFill>
              </a:rPr>
              <a:t>25/01/2022</a:t>
            </a:r>
            <a:endParaRPr dirty="0">
              <a:solidFill>
                <a:schemeClr val="bg2">
                  <a:lumMod val="50000"/>
                </a:schemeClr>
              </a:solidFill>
            </a:endParaRPr>
          </a:p>
        </p:txBody>
      </p:sp>
      <p:sp>
        <p:nvSpPr>
          <p:cNvPr id="241" name="Google Shape;241;g10ef211580b_0_4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bg2">
                    <a:lumMod val="50000"/>
                  </a:schemeClr>
                </a:solidFill>
              </a:rPr>
              <a:t>Self Embedding Watermarking System</a:t>
            </a:r>
            <a:endParaRPr dirty="0">
              <a:solidFill>
                <a:schemeClr val="bg2">
                  <a:lumMod val="50000"/>
                </a:schemeClr>
              </a:solidFill>
            </a:endParaRPr>
          </a:p>
        </p:txBody>
      </p:sp>
      <p:sp>
        <p:nvSpPr>
          <p:cNvPr id="242" name="Google Shape;242;g10ef211580b_0_45"/>
          <p:cNvSpPr txBox="1">
            <a:spLocks noGrp="1"/>
          </p:cNvSpPr>
          <p:nvPr>
            <p:ph type="sldNum" idx="12"/>
          </p:nvPr>
        </p:nvSpPr>
        <p:spPr>
          <a:xfrm>
            <a:off x="10153276" y="6356350"/>
            <a:ext cx="1657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solidFill>
                  <a:schemeClr val="bg2">
                    <a:lumMod val="50000"/>
                  </a:schemeClr>
                </a:solidFill>
              </a:rPr>
              <a:t>15</a:t>
            </a:fld>
            <a:endParaRPr dirty="0">
              <a:solidFill>
                <a:schemeClr val="bg2">
                  <a:lumMod val="50000"/>
                </a:schemeClr>
              </a:solidFill>
            </a:endParaRPr>
          </a:p>
        </p:txBody>
      </p:sp>
      <p:pic>
        <p:nvPicPr>
          <p:cNvPr id="243" name="Google Shape;243;g10ef211580b_0_45"/>
          <p:cNvPicPr preferRelativeResize="0"/>
          <p:nvPr/>
        </p:nvPicPr>
        <p:blipFill>
          <a:blip r:embed="rId3">
            <a:alphaModFix/>
          </a:blip>
          <a:stretch>
            <a:fillRect/>
          </a:stretch>
        </p:blipFill>
        <p:spPr>
          <a:xfrm>
            <a:off x="923925" y="1284725"/>
            <a:ext cx="9839325" cy="39338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7"/>
        <p:cNvGrpSpPr/>
        <p:nvPr/>
      </p:nvGrpSpPr>
      <p:grpSpPr>
        <a:xfrm>
          <a:off x="0" y="0"/>
          <a:ext cx="0" cy="0"/>
          <a:chOff x="0" y="0"/>
          <a:chExt cx="0" cy="0"/>
        </a:xfrm>
      </p:grpSpPr>
      <p:sp>
        <p:nvSpPr>
          <p:cNvPr id="248" name="Google Shape;248;g10ef211580b_0_55"/>
          <p:cNvSpPr txBox="1">
            <a:spLocks noGrp="1"/>
          </p:cNvSpPr>
          <p:nvPr>
            <p:ph type="title"/>
          </p:nvPr>
        </p:nvSpPr>
        <p:spPr>
          <a:xfrm>
            <a:off x="1206450" y="-156875"/>
            <a:ext cx="9779100" cy="897300"/>
          </a:xfrm>
          <a:prstGeom prst="rect">
            <a:avLst/>
          </a:prstGeom>
          <a:noFill/>
          <a:ln>
            <a:noFill/>
          </a:ln>
        </p:spPr>
        <p:txBody>
          <a:bodyPr spcFirstLastPara="1" wrap="square" lIns="91425" tIns="45700" rIns="91425" bIns="45700" anchor="b" anchorCtr="0">
            <a:noAutofit/>
          </a:bodyPr>
          <a:lstStyle/>
          <a:p>
            <a:pPr marL="0" lvl="0" indent="0" algn="l" rtl="0">
              <a:spcBef>
                <a:spcPts val="1000"/>
              </a:spcBef>
              <a:spcAft>
                <a:spcPts val="0"/>
              </a:spcAft>
              <a:buNone/>
            </a:pPr>
            <a:r>
              <a:rPr lang="en-US" sz="4500" dirty="0"/>
              <a:t>Video Watermarking</a:t>
            </a:r>
            <a:r>
              <a:rPr lang="en-US" sz="4300" dirty="0"/>
              <a:t>(Contd.)</a:t>
            </a:r>
            <a:endParaRPr dirty="0"/>
          </a:p>
        </p:txBody>
      </p:sp>
      <p:sp>
        <p:nvSpPr>
          <p:cNvPr id="249" name="Google Shape;249;g10ef211580b_0_55"/>
          <p:cNvSpPr txBox="1">
            <a:spLocks noGrp="1"/>
          </p:cNvSpPr>
          <p:nvPr>
            <p:ph type="dt" idx="10"/>
          </p:nvPr>
        </p:nvSpPr>
        <p:spPr>
          <a:xfrm>
            <a:off x="381000" y="6356350"/>
            <a:ext cx="27432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dirty="0">
                <a:solidFill>
                  <a:schemeClr val="bg2">
                    <a:lumMod val="50000"/>
                  </a:schemeClr>
                </a:solidFill>
              </a:rPr>
              <a:t>25/01/2022</a:t>
            </a:r>
            <a:endParaRPr dirty="0">
              <a:solidFill>
                <a:schemeClr val="bg2">
                  <a:lumMod val="50000"/>
                </a:schemeClr>
              </a:solidFill>
            </a:endParaRPr>
          </a:p>
        </p:txBody>
      </p:sp>
      <p:sp>
        <p:nvSpPr>
          <p:cNvPr id="250" name="Google Shape;250;g10ef211580b_0_5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bg2">
                    <a:lumMod val="50000"/>
                  </a:schemeClr>
                </a:solidFill>
              </a:rPr>
              <a:t>Self Embedding Watermarking System</a:t>
            </a:r>
            <a:endParaRPr dirty="0">
              <a:solidFill>
                <a:schemeClr val="bg2">
                  <a:lumMod val="50000"/>
                </a:schemeClr>
              </a:solidFill>
            </a:endParaRPr>
          </a:p>
        </p:txBody>
      </p:sp>
      <p:sp>
        <p:nvSpPr>
          <p:cNvPr id="251" name="Google Shape;251;g10ef211580b_0_55"/>
          <p:cNvSpPr txBox="1">
            <a:spLocks noGrp="1"/>
          </p:cNvSpPr>
          <p:nvPr>
            <p:ph type="sldNum" idx="12"/>
          </p:nvPr>
        </p:nvSpPr>
        <p:spPr>
          <a:xfrm>
            <a:off x="10153276" y="6356350"/>
            <a:ext cx="1657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solidFill>
                  <a:schemeClr val="bg2">
                    <a:lumMod val="50000"/>
                  </a:schemeClr>
                </a:solidFill>
              </a:rPr>
              <a:t>16</a:t>
            </a:fld>
            <a:endParaRPr dirty="0">
              <a:solidFill>
                <a:schemeClr val="bg2">
                  <a:lumMod val="50000"/>
                </a:schemeClr>
              </a:solidFill>
            </a:endParaRPr>
          </a:p>
        </p:txBody>
      </p:sp>
      <p:pic>
        <p:nvPicPr>
          <p:cNvPr id="252" name="Google Shape;252;g10ef211580b_0_55"/>
          <p:cNvPicPr preferRelativeResize="0"/>
          <p:nvPr/>
        </p:nvPicPr>
        <p:blipFill>
          <a:blip r:embed="rId3">
            <a:alphaModFix/>
          </a:blip>
          <a:stretch>
            <a:fillRect/>
          </a:stretch>
        </p:blipFill>
        <p:spPr>
          <a:xfrm>
            <a:off x="1206450" y="740425"/>
            <a:ext cx="8384026" cy="56693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g10ef18340d5_1_15"/>
          <p:cNvSpPr txBox="1">
            <a:spLocks noGrp="1"/>
          </p:cNvSpPr>
          <p:nvPr>
            <p:ph type="title"/>
          </p:nvPr>
        </p:nvSpPr>
        <p:spPr>
          <a:xfrm>
            <a:off x="415650" y="204917"/>
            <a:ext cx="11360700" cy="943200"/>
          </a:xfrm>
          <a:prstGeom prst="rect">
            <a:avLst/>
          </a:prstGeom>
          <a:noFill/>
          <a:ln>
            <a:noFill/>
          </a:ln>
        </p:spPr>
        <p:txBody>
          <a:bodyPr spcFirstLastPara="1" wrap="square" lIns="91425" tIns="45700" rIns="91425" bIns="45700" anchor="b" anchorCtr="0">
            <a:noAutofit/>
          </a:bodyPr>
          <a:lstStyle/>
          <a:p>
            <a:pPr marL="0" lvl="0" indent="0" algn="l" rtl="0">
              <a:spcBef>
                <a:spcPts val="1000"/>
              </a:spcBef>
              <a:spcAft>
                <a:spcPts val="0"/>
              </a:spcAft>
              <a:buNone/>
            </a:pPr>
            <a:r>
              <a:rPr lang="en-US" sz="4500" dirty="0">
                <a:latin typeface="+mj-lt"/>
              </a:rPr>
              <a:t>Methodology</a:t>
            </a:r>
            <a:endParaRPr sz="4500" dirty="0">
              <a:latin typeface="+mj-lt"/>
            </a:endParaRPr>
          </a:p>
        </p:txBody>
      </p:sp>
      <p:sp>
        <p:nvSpPr>
          <p:cNvPr id="258" name="Google Shape;258;g10ef18340d5_1_15"/>
          <p:cNvSpPr txBox="1">
            <a:spLocks noGrp="1"/>
          </p:cNvSpPr>
          <p:nvPr>
            <p:ph type="body" idx="1"/>
          </p:nvPr>
        </p:nvSpPr>
        <p:spPr>
          <a:xfrm>
            <a:off x="415600" y="1252963"/>
            <a:ext cx="11612700" cy="4839300"/>
          </a:xfrm>
          <a:prstGeom prst="rect">
            <a:avLst/>
          </a:prstGeom>
          <a:noFill/>
          <a:ln>
            <a:noFill/>
          </a:ln>
        </p:spPr>
        <p:txBody>
          <a:bodyPr spcFirstLastPara="1" wrap="square" lIns="91425" tIns="45700" rIns="91425" bIns="45700" anchor="t" anchorCtr="0">
            <a:noAutofit/>
          </a:bodyPr>
          <a:lstStyle/>
          <a:p>
            <a:pPr indent="-368300">
              <a:lnSpc>
                <a:spcPct val="90000"/>
              </a:lnSpc>
              <a:spcBef>
                <a:spcPts val="1000"/>
              </a:spcBef>
              <a:buSzPts val="2200"/>
            </a:pPr>
            <a:r>
              <a:rPr lang="en-US" sz="2200" dirty="0">
                <a:latin typeface="+mj-lt"/>
              </a:rPr>
              <a:t>In order to implement our watermarking system the paper we will be look into two different approaches for watermarking. One is “A novel triple recovery information embedding approach for self embedded digital image watermarking” and the other is “</a:t>
            </a:r>
            <a:r>
              <a:rPr lang="en-US" sz="2000" dirty="0">
                <a:latin typeface="+mj-lt"/>
              </a:rPr>
              <a:t>Pixel-wise Authentication Based Self-Embedding Fragile Watermarking Method</a:t>
            </a:r>
            <a:r>
              <a:rPr lang="en-US" sz="2200" dirty="0">
                <a:latin typeface="+mj-lt"/>
              </a:rPr>
              <a:t>”. </a:t>
            </a:r>
            <a:endParaRPr sz="2200" dirty="0">
              <a:latin typeface="+mj-lt"/>
            </a:endParaRPr>
          </a:p>
          <a:p>
            <a:pPr marL="457200" lvl="0" indent="-368300" algn="l" rtl="0">
              <a:lnSpc>
                <a:spcPct val="90000"/>
              </a:lnSpc>
              <a:spcBef>
                <a:spcPts val="1600"/>
              </a:spcBef>
              <a:spcAft>
                <a:spcPts val="0"/>
              </a:spcAft>
              <a:buSzPts val="2200"/>
              <a:buChar char="●"/>
            </a:pPr>
            <a:r>
              <a:rPr lang="en-US" sz="2200" dirty="0">
                <a:latin typeface="+mj-lt"/>
              </a:rPr>
              <a:t>The method yielding best results keeping in view the image quality and restoration rate, will be extended to support video as well.</a:t>
            </a:r>
            <a:endParaRPr sz="2200" dirty="0">
              <a:latin typeface="+mj-lt"/>
            </a:endParaRPr>
          </a:p>
          <a:p>
            <a:pPr indent="-368300">
              <a:lnSpc>
                <a:spcPct val="90000"/>
              </a:lnSpc>
              <a:spcBef>
                <a:spcPts val="1600"/>
              </a:spcBef>
              <a:buSzPts val="2200"/>
            </a:pPr>
            <a:r>
              <a:rPr lang="en-US" sz="2200" dirty="0">
                <a:latin typeface="+mj-lt"/>
              </a:rPr>
              <a:t>For video watermarking and restoration, “</a:t>
            </a:r>
            <a:r>
              <a:rPr lang="en-US" sz="2000" dirty="0">
                <a:latin typeface="+mj-lt"/>
              </a:rPr>
              <a:t>Video-Tampering Detection and Content Reconstruction via Self-Embedding” will be used as a reference.</a:t>
            </a:r>
            <a:endParaRPr sz="2200" dirty="0">
              <a:latin typeface="+mj-lt"/>
            </a:endParaRPr>
          </a:p>
        </p:txBody>
      </p:sp>
      <p:sp>
        <p:nvSpPr>
          <p:cNvPr id="259" name="Google Shape;259;g10ef18340d5_1_15"/>
          <p:cNvSpPr txBox="1">
            <a:spLocks noGrp="1"/>
          </p:cNvSpPr>
          <p:nvPr>
            <p:ph type="dt" idx="10"/>
          </p:nvPr>
        </p:nvSpPr>
        <p:spPr>
          <a:xfrm>
            <a:off x="381000" y="6356350"/>
            <a:ext cx="27432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a:latin typeface="+mj-lt"/>
              </a:rPr>
              <a:t>25/01/2022</a:t>
            </a:r>
            <a:endParaRPr>
              <a:latin typeface="+mj-lt"/>
            </a:endParaRPr>
          </a:p>
        </p:txBody>
      </p:sp>
      <p:sp>
        <p:nvSpPr>
          <p:cNvPr id="260" name="Google Shape;260;g10ef18340d5_1_1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mj-lt"/>
              </a:rPr>
              <a:t>Self Embedding Watermarking System</a:t>
            </a:r>
            <a:endParaRPr>
              <a:latin typeface="+mj-lt"/>
            </a:endParaRPr>
          </a:p>
        </p:txBody>
      </p:sp>
      <p:sp>
        <p:nvSpPr>
          <p:cNvPr id="261" name="Google Shape;261;g10ef18340d5_1_15"/>
          <p:cNvSpPr txBox="1">
            <a:spLocks noGrp="1"/>
          </p:cNvSpPr>
          <p:nvPr>
            <p:ph type="sldNum" idx="12"/>
          </p:nvPr>
        </p:nvSpPr>
        <p:spPr>
          <a:xfrm>
            <a:off x="11296610" y="6217622"/>
            <a:ext cx="731700" cy="5247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300">
                <a:solidFill>
                  <a:schemeClr val="dk2"/>
                </a:solidFill>
                <a:latin typeface="+mj-lt"/>
                <a:ea typeface="Open Sans"/>
                <a:cs typeface="Open Sans"/>
                <a:sym typeface="Open Sans"/>
              </a:rPr>
              <a:t>17</a:t>
            </a:fld>
            <a:endParaRPr sz="1300">
              <a:solidFill>
                <a:schemeClr val="dk2"/>
              </a:solidFill>
              <a:latin typeface="+mj-lt"/>
              <a:ea typeface="Open Sans"/>
              <a:cs typeface="Open Sans"/>
              <a:sym typeface="Open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EF28E-C219-406A-9C62-BE5A4E82DB7C}"/>
              </a:ext>
            </a:extLst>
          </p:cNvPr>
          <p:cNvSpPr>
            <a:spLocks noGrp="1"/>
          </p:cNvSpPr>
          <p:nvPr>
            <p:ph type="title"/>
          </p:nvPr>
        </p:nvSpPr>
        <p:spPr/>
        <p:txBody>
          <a:bodyPr>
            <a:normAutofit fontScale="90000"/>
          </a:bodyPr>
          <a:lstStyle/>
          <a:p>
            <a:r>
              <a:rPr lang="en-US" dirty="0">
                <a:latin typeface="+mj-lt"/>
              </a:rPr>
              <a:t>Contributions</a:t>
            </a:r>
            <a:endParaRPr lang="en-PK" dirty="0">
              <a:latin typeface="+mj-lt"/>
            </a:endParaRPr>
          </a:p>
        </p:txBody>
      </p:sp>
      <p:sp>
        <p:nvSpPr>
          <p:cNvPr id="3" name="Text Placeholder 2">
            <a:extLst>
              <a:ext uri="{FF2B5EF4-FFF2-40B4-BE49-F238E27FC236}">
                <a16:creationId xmlns:a16="http://schemas.microsoft.com/office/drawing/2014/main" id="{5E582CCE-D4F8-4AA3-A7D0-F8222ED42CAE}"/>
              </a:ext>
            </a:extLst>
          </p:cNvPr>
          <p:cNvSpPr>
            <a:spLocks noGrp="1"/>
          </p:cNvSpPr>
          <p:nvPr>
            <p:ph type="body" idx="1"/>
          </p:nvPr>
        </p:nvSpPr>
        <p:spPr/>
        <p:txBody>
          <a:bodyPr/>
          <a:lstStyle/>
          <a:p>
            <a:r>
              <a:rPr lang="en-US" dirty="0">
                <a:latin typeface="+mj-lt"/>
              </a:rPr>
              <a:t>Current Contributions</a:t>
            </a:r>
          </a:p>
          <a:p>
            <a:pPr lvl="1"/>
            <a:r>
              <a:rPr lang="en-US" dirty="0">
                <a:latin typeface="+mj-lt"/>
              </a:rPr>
              <a:t>Embedded image size along with authentication bits by reducing hash size through Blake2b library.</a:t>
            </a:r>
          </a:p>
          <a:p>
            <a:pPr lvl="1"/>
            <a:r>
              <a:rPr lang="en-US" dirty="0">
                <a:latin typeface="+mj-lt"/>
              </a:rPr>
              <a:t>Usage of NumPy library to decrease processing time.</a:t>
            </a:r>
          </a:p>
          <a:p>
            <a:pPr lvl="1"/>
            <a:r>
              <a:rPr lang="en-US" dirty="0">
                <a:latin typeface="+mj-lt"/>
              </a:rPr>
              <a:t>Users can add their custom key which will be used as a proof of ownership and will be used to permute recovery bits</a:t>
            </a:r>
          </a:p>
          <a:p>
            <a:pPr lvl="1"/>
            <a:r>
              <a:rPr lang="en-US" dirty="0">
                <a:latin typeface="+mj-lt"/>
              </a:rPr>
              <a:t>Images are not limited to square dimension they can now be multiples of 64.</a:t>
            </a:r>
          </a:p>
          <a:p>
            <a:r>
              <a:rPr lang="en-US" dirty="0">
                <a:latin typeface="+mj-lt"/>
              </a:rPr>
              <a:t>Future Contributions</a:t>
            </a:r>
          </a:p>
          <a:p>
            <a:pPr lvl="1"/>
            <a:r>
              <a:rPr lang="en-US" dirty="0">
                <a:latin typeface="+mj-lt"/>
              </a:rPr>
              <a:t>Extend the paper with best results to support video tamper detection and restoration.</a:t>
            </a:r>
          </a:p>
          <a:p>
            <a:pPr lvl="1"/>
            <a:r>
              <a:rPr lang="en-US" dirty="0">
                <a:latin typeface="+mj-lt"/>
              </a:rPr>
              <a:t>Add support for colored image of varying resolution.</a:t>
            </a:r>
          </a:p>
        </p:txBody>
      </p:sp>
      <p:sp>
        <p:nvSpPr>
          <p:cNvPr id="4" name="Slide Number Placeholder 3">
            <a:extLst>
              <a:ext uri="{FF2B5EF4-FFF2-40B4-BE49-F238E27FC236}">
                <a16:creationId xmlns:a16="http://schemas.microsoft.com/office/drawing/2014/main" id="{A12BD88A-72C1-4413-8D78-B30FBC8B787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latin typeface="+mj-lt"/>
              </a:rPr>
              <a:t>18</a:t>
            </a:fld>
            <a:endParaRPr lang="en-US">
              <a:latin typeface="+mj-lt"/>
            </a:endParaRPr>
          </a:p>
        </p:txBody>
      </p:sp>
    </p:spTree>
    <p:extLst>
      <p:ext uri="{BB962C8B-B14F-4D97-AF65-F5344CB8AC3E}">
        <p14:creationId xmlns:p14="http://schemas.microsoft.com/office/powerpoint/2010/main" val="14385987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C1790-8265-4254-AA12-843F2F0CFEA5}"/>
              </a:ext>
            </a:extLst>
          </p:cNvPr>
          <p:cNvSpPr>
            <a:spLocks noGrp="1"/>
          </p:cNvSpPr>
          <p:nvPr>
            <p:ph type="title"/>
          </p:nvPr>
        </p:nvSpPr>
        <p:spPr>
          <a:xfrm>
            <a:off x="415650" y="0"/>
            <a:ext cx="11360700" cy="943200"/>
          </a:xfrm>
        </p:spPr>
        <p:txBody>
          <a:bodyPr>
            <a:normAutofit fontScale="90000"/>
          </a:bodyPr>
          <a:lstStyle/>
          <a:p>
            <a:r>
              <a:rPr lang="en-US" dirty="0">
                <a:latin typeface="+mj-lt"/>
              </a:rPr>
              <a:t>GUI (Full Screen)</a:t>
            </a:r>
            <a:endParaRPr lang="en-PK" dirty="0">
              <a:latin typeface="+mj-lt"/>
            </a:endParaRPr>
          </a:p>
        </p:txBody>
      </p:sp>
      <p:sp>
        <p:nvSpPr>
          <p:cNvPr id="4" name="Slide Number Placeholder 3">
            <a:extLst>
              <a:ext uri="{FF2B5EF4-FFF2-40B4-BE49-F238E27FC236}">
                <a16:creationId xmlns:a16="http://schemas.microsoft.com/office/drawing/2014/main" id="{AF8B0916-20E1-4914-9847-E96CC074F91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latin typeface="+mj-lt"/>
              </a:rPr>
              <a:t>19</a:t>
            </a:fld>
            <a:endParaRPr lang="en-US">
              <a:latin typeface="+mj-lt"/>
            </a:endParaRPr>
          </a:p>
        </p:txBody>
      </p:sp>
      <p:sp>
        <p:nvSpPr>
          <p:cNvPr id="5" name="Google Shape;269;p11">
            <a:extLst>
              <a:ext uri="{FF2B5EF4-FFF2-40B4-BE49-F238E27FC236}">
                <a16:creationId xmlns:a16="http://schemas.microsoft.com/office/drawing/2014/main" id="{24A57D29-55EA-47CC-BBB2-9805B5246EB7}"/>
              </a:ext>
            </a:extLst>
          </p:cNvPr>
          <p:cNvSpPr txBox="1">
            <a:spLocks/>
          </p:cNvSpPr>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2">
                    <a:lumMod val="50000"/>
                  </a:schemeClr>
                </a:solidFill>
                <a:latin typeface="+mj-lt"/>
              </a:rPr>
              <a:t>Self Embedding Watermarking System</a:t>
            </a:r>
          </a:p>
        </p:txBody>
      </p:sp>
      <p:sp>
        <p:nvSpPr>
          <p:cNvPr id="6" name="Google Shape;268;p11">
            <a:extLst>
              <a:ext uri="{FF2B5EF4-FFF2-40B4-BE49-F238E27FC236}">
                <a16:creationId xmlns:a16="http://schemas.microsoft.com/office/drawing/2014/main" id="{36E3E7F1-461A-44D1-B82A-6814C9191F9C}"/>
              </a:ext>
            </a:extLst>
          </p:cNvPr>
          <p:cNvSpPr txBox="1">
            <a:spLocks/>
          </p:cNvSpPr>
          <p:nvPr/>
        </p:nvSpPr>
        <p:spPr>
          <a:xfrm>
            <a:off x="381000" y="6356350"/>
            <a:ext cx="1701018"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PK" dirty="0">
                <a:solidFill>
                  <a:schemeClr val="bg2">
                    <a:lumMod val="50000"/>
                  </a:schemeClr>
                </a:solidFill>
                <a:latin typeface="+mj-lt"/>
              </a:rPr>
              <a:t>25/01/2022</a:t>
            </a:r>
          </a:p>
        </p:txBody>
      </p:sp>
      <p:pic>
        <p:nvPicPr>
          <p:cNvPr id="8" name="Large Screen">
            <a:hlinkClick r:id="" action="ppaction://media"/>
            <a:extLst>
              <a:ext uri="{FF2B5EF4-FFF2-40B4-BE49-F238E27FC236}">
                <a16:creationId xmlns:a16="http://schemas.microsoft.com/office/drawing/2014/main" id="{97AB859C-E863-457F-8D0F-E8A88B53C14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20675" y="849086"/>
            <a:ext cx="10246072" cy="5507264"/>
          </a:xfrm>
          <a:prstGeom prst="rect">
            <a:avLst/>
          </a:prstGeom>
        </p:spPr>
      </p:pic>
    </p:spTree>
    <p:extLst>
      <p:ext uri="{BB962C8B-B14F-4D97-AF65-F5344CB8AC3E}">
        <p14:creationId xmlns:p14="http://schemas.microsoft.com/office/powerpoint/2010/main" val="2207887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47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
          <p:cNvSpPr txBox="1">
            <a:spLocks noGrp="1"/>
          </p:cNvSpPr>
          <p:nvPr>
            <p:ph type="title"/>
          </p:nvPr>
        </p:nvSpPr>
        <p:spPr>
          <a:xfrm>
            <a:off x="354000" y="1386233"/>
            <a:ext cx="5393700" cy="2234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4800"/>
              <a:buFont typeface="Arial"/>
              <a:buNone/>
            </a:pPr>
            <a:r>
              <a:rPr lang="en-US" dirty="0">
                <a:latin typeface="+mj-lt"/>
              </a:rPr>
              <a:t>Outline</a:t>
            </a:r>
            <a:endParaRPr dirty="0">
              <a:latin typeface="+mj-lt"/>
            </a:endParaRPr>
          </a:p>
        </p:txBody>
      </p:sp>
      <p:sp>
        <p:nvSpPr>
          <p:cNvPr id="123" name="Google Shape;123;p2"/>
          <p:cNvSpPr txBox="1">
            <a:spLocks noGrp="1"/>
          </p:cNvSpPr>
          <p:nvPr>
            <p:ph type="body" idx="2"/>
          </p:nvPr>
        </p:nvSpPr>
        <p:spPr>
          <a:xfrm>
            <a:off x="6586000" y="965600"/>
            <a:ext cx="5115900" cy="4926900"/>
          </a:xfrm>
          <a:prstGeom prst="rect">
            <a:avLst/>
          </a:prstGeom>
          <a:noFill/>
          <a:ln>
            <a:noFill/>
          </a:ln>
        </p:spPr>
        <p:txBody>
          <a:bodyPr spcFirstLastPara="1" wrap="square" lIns="91425" tIns="45700" rIns="91425" bIns="45700" anchor="t" anchorCtr="0">
            <a:normAutofit/>
          </a:bodyPr>
          <a:lstStyle/>
          <a:p>
            <a:pPr marL="342900" indent="-342900">
              <a:lnSpc>
                <a:spcPct val="90000"/>
              </a:lnSpc>
              <a:buClr>
                <a:schemeClr val="dk1"/>
              </a:buClr>
              <a:buSzPts val="2800"/>
            </a:pPr>
            <a:r>
              <a:rPr lang="en-US" dirty="0">
                <a:latin typeface="+mj-lt"/>
              </a:rPr>
              <a:t>Introduction</a:t>
            </a:r>
            <a:endParaRPr dirty="0">
              <a:latin typeface="+mj-lt"/>
            </a:endParaRPr>
          </a:p>
          <a:p>
            <a:pPr marL="342900" indent="-342900">
              <a:lnSpc>
                <a:spcPct val="90000"/>
              </a:lnSpc>
              <a:spcBef>
                <a:spcPts val="1000"/>
              </a:spcBef>
              <a:buClr>
                <a:schemeClr val="dk1"/>
              </a:buClr>
              <a:buSzPts val="2800"/>
            </a:pPr>
            <a:r>
              <a:rPr lang="en-US" dirty="0">
                <a:latin typeface="+mj-lt"/>
              </a:rPr>
              <a:t>Problem Statement</a:t>
            </a:r>
            <a:endParaRPr dirty="0">
              <a:latin typeface="+mj-lt"/>
            </a:endParaRPr>
          </a:p>
          <a:p>
            <a:pPr marL="342900" indent="-342900">
              <a:lnSpc>
                <a:spcPct val="90000"/>
              </a:lnSpc>
              <a:spcBef>
                <a:spcPts val="1000"/>
              </a:spcBef>
              <a:buClr>
                <a:schemeClr val="dk1"/>
              </a:buClr>
              <a:buSzPts val="2800"/>
            </a:pPr>
            <a:r>
              <a:rPr lang="en-US" dirty="0">
                <a:latin typeface="+mj-lt"/>
              </a:rPr>
              <a:t>Our Solution</a:t>
            </a:r>
            <a:endParaRPr dirty="0">
              <a:latin typeface="+mj-lt"/>
            </a:endParaRPr>
          </a:p>
          <a:p>
            <a:pPr marL="342900" indent="-342900">
              <a:lnSpc>
                <a:spcPct val="90000"/>
              </a:lnSpc>
              <a:spcBef>
                <a:spcPts val="1000"/>
              </a:spcBef>
            </a:pPr>
            <a:r>
              <a:rPr lang="en-US" dirty="0">
                <a:latin typeface="+mj-lt"/>
              </a:rPr>
              <a:t>Literature Review</a:t>
            </a:r>
            <a:endParaRPr dirty="0">
              <a:latin typeface="+mj-lt"/>
            </a:endParaRPr>
          </a:p>
          <a:p>
            <a:pPr marL="342900" indent="-342900">
              <a:lnSpc>
                <a:spcPct val="90000"/>
              </a:lnSpc>
              <a:spcBef>
                <a:spcPts val="1000"/>
              </a:spcBef>
            </a:pPr>
            <a:r>
              <a:rPr lang="en-US" dirty="0">
                <a:latin typeface="+mj-lt"/>
              </a:rPr>
              <a:t>Methodology</a:t>
            </a:r>
            <a:endParaRPr dirty="0">
              <a:latin typeface="+mj-lt"/>
            </a:endParaRPr>
          </a:p>
          <a:p>
            <a:pPr marL="342900" indent="-342900">
              <a:lnSpc>
                <a:spcPct val="90000"/>
              </a:lnSpc>
              <a:spcBef>
                <a:spcPts val="1000"/>
              </a:spcBef>
              <a:buClr>
                <a:schemeClr val="dk1"/>
              </a:buClr>
              <a:buSzPts val="2800"/>
            </a:pPr>
            <a:r>
              <a:rPr lang="en-US" dirty="0">
                <a:latin typeface="+mj-lt"/>
              </a:rPr>
              <a:t>GUI</a:t>
            </a:r>
            <a:endParaRPr dirty="0">
              <a:latin typeface="+mj-lt"/>
            </a:endParaRPr>
          </a:p>
          <a:p>
            <a:pPr marL="342900" indent="-342900">
              <a:lnSpc>
                <a:spcPct val="90000"/>
              </a:lnSpc>
              <a:spcBef>
                <a:spcPts val="1000"/>
              </a:spcBef>
            </a:pPr>
            <a:r>
              <a:rPr lang="en-US" dirty="0">
                <a:latin typeface="+mj-lt"/>
              </a:rPr>
              <a:t>Prototype Results</a:t>
            </a:r>
            <a:endParaRPr dirty="0">
              <a:latin typeface="+mj-lt"/>
            </a:endParaRPr>
          </a:p>
          <a:p>
            <a:pPr marL="342900" indent="-342900">
              <a:lnSpc>
                <a:spcPct val="90000"/>
              </a:lnSpc>
              <a:spcBef>
                <a:spcPts val="1000"/>
              </a:spcBef>
              <a:buClr>
                <a:schemeClr val="dk1"/>
              </a:buClr>
              <a:buSzPts val="2800"/>
            </a:pPr>
            <a:r>
              <a:rPr lang="en-US" dirty="0">
                <a:latin typeface="+mj-lt"/>
              </a:rPr>
              <a:t>Work Breakdown and Timelines</a:t>
            </a:r>
          </a:p>
          <a:p>
            <a:pPr marL="342900" indent="-342900">
              <a:lnSpc>
                <a:spcPct val="90000"/>
              </a:lnSpc>
              <a:spcBef>
                <a:spcPts val="1000"/>
              </a:spcBef>
              <a:spcAft>
                <a:spcPts val="1600"/>
              </a:spcAft>
              <a:buClr>
                <a:schemeClr val="dk1"/>
              </a:buClr>
              <a:buSzPts val="2800"/>
            </a:pPr>
            <a:r>
              <a:rPr lang="en-US" dirty="0">
                <a:latin typeface="+mj-lt"/>
              </a:rPr>
              <a:t>Summary</a:t>
            </a:r>
          </a:p>
        </p:txBody>
      </p:sp>
      <p:sp>
        <p:nvSpPr>
          <p:cNvPr id="124" name="Google Shape;124;p2"/>
          <p:cNvSpPr txBox="1">
            <a:spLocks noGrp="1"/>
          </p:cNvSpPr>
          <p:nvPr>
            <p:ph type="dt" idx="10"/>
          </p:nvPr>
        </p:nvSpPr>
        <p:spPr>
          <a:xfrm>
            <a:off x="381000"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dirty="0"/>
              <a:t>25/01/2022</a:t>
            </a:r>
            <a:endParaRPr dirty="0"/>
          </a:p>
        </p:txBody>
      </p:sp>
      <p:sp>
        <p:nvSpPr>
          <p:cNvPr id="125" name="Google Shape;125;p2"/>
          <p:cNvSpPr txBox="1">
            <a:spLocks noGrp="1"/>
          </p:cNvSpPr>
          <p:nvPr>
            <p:ph type="ftr" idx="11"/>
          </p:nvPr>
        </p:nvSpPr>
        <p:spPr>
          <a:xfrm>
            <a:off x="4038600" y="6365681"/>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Self Embedding Watermarking System</a:t>
            </a:r>
            <a:endParaRPr dirty="0"/>
          </a:p>
        </p:txBody>
      </p:sp>
      <p:sp>
        <p:nvSpPr>
          <p:cNvPr id="126" name="Google Shape;126;p2"/>
          <p:cNvSpPr txBox="1">
            <a:spLocks noGrp="1"/>
          </p:cNvSpPr>
          <p:nvPr>
            <p:ph type="sldNum" idx="12"/>
          </p:nvPr>
        </p:nvSpPr>
        <p:spPr>
          <a:xfrm>
            <a:off x="11296610" y="6217622"/>
            <a:ext cx="731700" cy="5247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300">
                <a:solidFill>
                  <a:schemeClr val="bg2">
                    <a:lumMod val="50000"/>
                  </a:schemeClr>
                </a:solidFill>
                <a:latin typeface="+mj-lt"/>
                <a:ea typeface="Open Sans"/>
                <a:cs typeface="Open Sans"/>
                <a:sym typeface="Open Sans"/>
              </a:rPr>
              <a:t>2</a:t>
            </a:fld>
            <a:endParaRPr sz="1300" dirty="0">
              <a:solidFill>
                <a:schemeClr val="bg2">
                  <a:lumMod val="50000"/>
                </a:schemeClr>
              </a:solidFill>
              <a:latin typeface="+mj-lt"/>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2C5D9-6A08-44DA-B6A7-C29487F52E4A}"/>
              </a:ext>
            </a:extLst>
          </p:cNvPr>
          <p:cNvSpPr>
            <a:spLocks noGrp="1"/>
          </p:cNvSpPr>
          <p:nvPr>
            <p:ph type="title"/>
          </p:nvPr>
        </p:nvSpPr>
        <p:spPr>
          <a:xfrm>
            <a:off x="415600" y="0"/>
            <a:ext cx="11360700" cy="943200"/>
          </a:xfrm>
        </p:spPr>
        <p:txBody>
          <a:bodyPr>
            <a:normAutofit fontScale="90000"/>
          </a:bodyPr>
          <a:lstStyle/>
          <a:p>
            <a:r>
              <a:rPr lang="en-US" dirty="0">
                <a:latin typeface="+mj-lt"/>
              </a:rPr>
              <a:t>GUI (Small Screen)</a:t>
            </a:r>
            <a:endParaRPr lang="en-PK" dirty="0">
              <a:latin typeface="+mj-lt"/>
            </a:endParaRPr>
          </a:p>
        </p:txBody>
      </p:sp>
      <p:sp>
        <p:nvSpPr>
          <p:cNvPr id="4" name="Slide Number Placeholder 3">
            <a:extLst>
              <a:ext uri="{FF2B5EF4-FFF2-40B4-BE49-F238E27FC236}">
                <a16:creationId xmlns:a16="http://schemas.microsoft.com/office/drawing/2014/main" id="{193E066F-F5BB-4AD5-819B-05CC37E6C41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latin typeface="+mj-lt"/>
              </a:rPr>
              <a:t>20</a:t>
            </a:fld>
            <a:endParaRPr lang="en-US">
              <a:latin typeface="+mj-lt"/>
            </a:endParaRPr>
          </a:p>
        </p:txBody>
      </p:sp>
      <p:pic>
        <p:nvPicPr>
          <p:cNvPr id="5" name="Small Screen">
            <a:hlinkClick r:id="" action="ppaction://media"/>
            <a:extLst>
              <a:ext uri="{FF2B5EF4-FFF2-40B4-BE49-F238E27FC236}">
                <a16:creationId xmlns:a16="http://schemas.microsoft.com/office/drawing/2014/main" id="{DB7E410C-EE6D-4D78-950F-203A822D802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590885" y="136525"/>
            <a:ext cx="3851696" cy="6234293"/>
          </a:xfrm>
          <a:prstGeom prst="rect">
            <a:avLst/>
          </a:prstGeom>
        </p:spPr>
      </p:pic>
      <p:sp>
        <p:nvSpPr>
          <p:cNvPr id="6" name="Google Shape;269;p11">
            <a:extLst>
              <a:ext uri="{FF2B5EF4-FFF2-40B4-BE49-F238E27FC236}">
                <a16:creationId xmlns:a16="http://schemas.microsoft.com/office/drawing/2014/main" id="{67A3D380-C43E-42E4-8076-D122C6CD0FDA}"/>
              </a:ext>
            </a:extLst>
          </p:cNvPr>
          <p:cNvSpPr txBox="1">
            <a:spLocks/>
          </p:cNvSpPr>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dirty="0">
                <a:solidFill>
                  <a:schemeClr val="bg2">
                    <a:lumMod val="50000"/>
                  </a:schemeClr>
                </a:solidFill>
                <a:latin typeface="+mj-lt"/>
              </a:rPr>
              <a:t>Self Embedding Watermarking System</a:t>
            </a:r>
          </a:p>
        </p:txBody>
      </p:sp>
      <p:sp>
        <p:nvSpPr>
          <p:cNvPr id="7" name="Google Shape;268;p11">
            <a:extLst>
              <a:ext uri="{FF2B5EF4-FFF2-40B4-BE49-F238E27FC236}">
                <a16:creationId xmlns:a16="http://schemas.microsoft.com/office/drawing/2014/main" id="{6866CE07-EAA8-4696-AFC1-5967ED6E5BC3}"/>
              </a:ext>
            </a:extLst>
          </p:cNvPr>
          <p:cNvSpPr txBox="1">
            <a:spLocks/>
          </p:cNvSpPr>
          <p:nvPr/>
        </p:nvSpPr>
        <p:spPr>
          <a:xfrm>
            <a:off x="381000" y="6356350"/>
            <a:ext cx="1701018"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PK" dirty="0">
                <a:solidFill>
                  <a:schemeClr val="bg2">
                    <a:lumMod val="50000"/>
                  </a:schemeClr>
                </a:solidFill>
                <a:latin typeface="+mj-lt"/>
              </a:rPr>
              <a:t>25/01/2022</a:t>
            </a:r>
          </a:p>
        </p:txBody>
      </p:sp>
    </p:spTree>
    <p:extLst>
      <p:ext uri="{BB962C8B-B14F-4D97-AF65-F5344CB8AC3E}">
        <p14:creationId xmlns:p14="http://schemas.microsoft.com/office/powerpoint/2010/main" val="1027907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37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593CEE4-FC94-4AD1-8C7A-FA8975DB1FD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latin typeface="+mj-lt"/>
              </a:rPr>
              <a:t>21</a:t>
            </a:fld>
            <a:endParaRPr lang="en-US">
              <a:latin typeface="+mj-lt"/>
            </a:endParaRPr>
          </a:p>
        </p:txBody>
      </p:sp>
      <p:sp>
        <p:nvSpPr>
          <p:cNvPr id="5" name="Google Shape;285;p13">
            <a:extLst>
              <a:ext uri="{FF2B5EF4-FFF2-40B4-BE49-F238E27FC236}">
                <a16:creationId xmlns:a16="http://schemas.microsoft.com/office/drawing/2014/main" id="{3EEC3919-A2C0-4C60-8CAB-E1ABF7CEC7C7}"/>
              </a:ext>
            </a:extLst>
          </p:cNvPr>
          <p:cNvSpPr txBox="1">
            <a:spLocks noGrp="1"/>
          </p:cNvSpPr>
          <p:nvPr>
            <p:ph type="title"/>
          </p:nvPr>
        </p:nvSpPr>
        <p:spPr>
          <a:xfrm>
            <a:off x="1167492" y="381000"/>
            <a:ext cx="9779183" cy="1325563"/>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lt1"/>
              </a:buClr>
              <a:buSzPts val="4800"/>
              <a:buFont typeface="Arial"/>
              <a:buNone/>
            </a:pPr>
            <a:r>
              <a:rPr lang="en-US" dirty="0">
                <a:solidFill>
                  <a:schemeClr val="bg2">
                    <a:lumMod val="50000"/>
                  </a:schemeClr>
                </a:solidFill>
                <a:latin typeface="+mj-lt"/>
              </a:rPr>
              <a:t>Work Breakdown and Timeline </a:t>
            </a:r>
            <a:endParaRPr dirty="0">
              <a:solidFill>
                <a:schemeClr val="bg2">
                  <a:lumMod val="50000"/>
                </a:schemeClr>
              </a:solidFill>
              <a:latin typeface="+mj-lt"/>
            </a:endParaRPr>
          </a:p>
        </p:txBody>
      </p:sp>
      <p:grpSp>
        <p:nvGrpSpPr>
          <p:cNvPr id="6" name="Google Shape;286;p13">
            <a:extLst>
              <a:ext uri="{FF2B5EF4-FFF2-40B4-BE49-F238E27FC236}">
                <a16:creationId xmlns:a16="http://schemas.microsoft.com/office/drawing/2014/main" id="{DEA38CBC-1B95-4DC3-8EE2-3245F5C07D19}"/>
              </a:ext>
            </a:extLst>
          </p:cNvPr>
          <p:cNvGrpSpPr/>
          <p:nvPr/>
        </p:nvGrpSpPr>
        <p:grpSpPr>
          <a:xfrm>
            <a:off x="1245324" y="2142863"/>
            <a:ext cx="10452689" cy="3490406"/>
            <a:chOff x="0" y="436300"/>
            <a:chExt cx="10452689" cy="3490406"/>
          </a:xfrm>
        </p:grpSpPr>
        <p:cxnSp>
          <p:nvCxnSpPr>
            <p:cNvPr id="7" name="Google Shape;287;p13">
              <a:extLst>
                <a:ext uri="{FF2B5EF4-FFF2-40B4-BE49-F238E27FC236}">
                  <a16:creationId xmlns:a16="http://schemas.microsoft.com/office/drawing/2014/main" id="{92D9468B-3E5F-4F7F-9DE7-33A8346C7781}"/>
                </a:ext>
              </a:extLst>
            </p:cNvPr>
            <p:cNvCxnSpPr/>
            <p:nvPr/>
          </p:nvCxnSpPr>
          <p:spPr>
            <a:xfrm>
              <a:off x="0" y="2181504"/>
              <a:ext cx="10452689" cy="0"/>
            </a:xfrm>
            <a:prstGeom prst="straightConnector1">
              <a:avLst/>
            </a:prstGeom>
            <a:solidFill>
              <a:schemeClr val="lt1">
                <a:alpha val="89803"/>
              </a:schemeClr>
            </a:solidFill>
            <a:ln w="19050" cap="flat" cmpd="sng">
              <a:solidFill>
                <a:schemeClr val="bg2">
                  <a:lumMod val="50000"/>
                </a:schemeClr>
              </a:solidFill>
              <a:prstDash val="solid"/>
              <a:miter lim="800000"/>
              <a:headEnd type="none" w="sm" len="sm"/>
              <a:tailEnd type="triangle" w="lg" len="lg"/>
            </a:ln>
          </p:spPr>
        </p:cxnSp>
        <p:sp>
          <p:nvSpPr>
            <p:cNvPr id="8" name="Google Shape;288;p13">
              <a:extLst>
                <a:ext uri="{FF2B5EF4-FFF2-40B4-BE49-F238E27FC236}">
                  <a16:creationId xmlns:a16="http://schemas.microsoft.com/office/drawing/2014/main" id="{51755FF7-C78F-4BBB-9B26-B6B2FD498ACD}"/>
                </a:ext>
              </a:extLst>
            </p:cNvPr>
            <p:cNvSpPr/>
            <p:nvPr/>
          </p:nvSpPr>
          <p:spPr>
            <a:xfrm rot="8100000">
              <a:off x="70129" y="502751"/>
              <a:ext cx="320851" cy="320851"/>
            </a:xfrm>
            <a:prstGeom prst="teardrop">
              <a:avLst>
                <a:gd name="adj" fmla="val 115000"/>
              </a:avLst>
            </a:prstGeom>
            <a:solidFill>
              <a:schemeClr val="accent2"/>
            </a:solidFill>
            <a:ln w="12700" cap="flat" cmpd="sng">
              <a:solidFill>
                <a:schemeClr val="bg2">
                  <a:lumMod val="5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9" name="Google Shape;289;p13">
              <a:extLst>
                <a:ext uri="{FF2B5EF4-FFF2-40B4-BE49-F238E27FC236}">
                  <a16:creationId xmlns:a16="http://schemas.microsoft.com/office/drawing/2014/main" id="{3C6BFB3D-1D06-45DE-BAF3-CAE64221372C}"/>
                </a:ext>
              </a:extLst>
            </p:cNvPr>
            <p:cNvSpPr/>
            <p:nvPr/>
          </p:nvSpPr>
          <p:spPr>
            <a:xfrm>
              <a:off x="105773" y="538395"/>
              <a:ext cx="249564" cy="249564"/>
            </a:xfrm>
            <a:prstGeom prst="ellipse">
              <a:avLst/>
            </a:prstGeom>
            <a:solidFill>
              <a:schemeClr val="accent1">
                <a:alpha val="89803"/>
              </a:schemeClr>
            </a:solid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10" name="Google Shape;290;p13">
              <a:extLst>
                <a:ext uri="{FF2B5EF4-FFF2-40B4-BE49-F238E27FC236}">
                  <a16:creationId xmlns:a16="http://schemas.microsoft.com/office/drawing/2014/main" id="{87C50EA6-866D-4F90-AF66-5FA430D540B3}"/>
                </a:ext>
              </a:extLst>
            </p:cNvPr>
            <p:cNvSpPr/>
            <p:nvPr/>
          </p:nvSpPr>
          <p:spPr>
            <a:xfrm>
              <a:off x="639428" y="890053"/>
              <a:ext cx="2126891" cy="1291450"/>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11" name="Google Shape;291;p13">
              <a:extLst>
                <a:ext uri="{FF2B5EF4-FFF2-40B4-BE49-F238E27FC236}">
                  <a16:creationId xmlns:a16="http://schemas.microsoft.com/office/drawing/2014/main" id="{8067D0AC-CBBF-4332-8FAF-E4A5EB8C97F5}"/>
                </a:ext>
              </a:extLst>
            </p:cNvPr>
            <p:cNvSpPr txBox="1"/>
            <p:nvPr/>
          </p:nvSpPr>
          <p:spPr>
            <a:xfrm>
              <a:off x="639428" y="890053"/>
              <a:ext cx="2126891" cy="1291450"/>
            </a:xfrm>
            <a:prstGeom prst="rect">
              <a:avLst/>
            </a:prstGeom>
            <a:noFill/>
            <a:ln>
              <a:solidFill>
                <a:schemeClr val="bg2">
                  <a:lumMod val="50000"/>
                </a:schemeClr>
              </a:solidFill>
            </a:ln>
          </p:spPr>
          <p:txBody>
            <a:bodyPr spcFirstLastPara="1" wrap="square" lIns="0" tIns="82550" rIns="82550" bIns="123825" anchor="t" anchorCtr="0">
              <a:noAutofit/>
            </a:bodyPr>
            <a:lstStyle/>
            <a:p>
              <a:pPr marL="0" marR="0" lvl="0" indent="0" algn="l" rtl="0">
                <a:lnSpc>
                  <a:spcPct val="90000"/>
                </a:lnSpc>
                <a:spcBef>
                  <a:spcPts val="0"/>
                </a:spcBef>
                <a:spcAft>
                  <a:spcPts val="0"/>
                </a:spcAft>
                <a:buClr>
                  <a:schemeClr val="lt1"/>
                </a:buClr>
                <a:buSzPts val="1300"/>
                <a:buFont typeface="Arial"/>
                <a:buNone/>
              </a:pPr>
              <a:r>
                <a:rPr lang="en-US" sz="1300" b="0" i="0" u="none" strike="noStrike" cap="none" dirty="0">
                  <a:solidFill>
                    <a:schemeClr val="bg2">
                      <a:lumMod val="50000"/>
                    </a:schemeClr>
                  </a:solidFill>
                  <a:latin typeface="+mj-lt"/>
                  <a:ea typeface="Arial"/>
                  <a:cs typeface="Arial"/>
                  <a:sym typeface="Arial"/>
                </a:rPr>
                <a:t>GUI</a:t>
              </a:r>
              <a:endParaRPr dirty="0">
                <a:solidFill>
                  <a:schemeClr val="bg2">
                    <a:lumMod val="50000"/>
                  </a:schemeClr>
                </a:solidFill>
                <a:latin typeface="+mj-lt"/>
              </a:endParaRPr>
            </a:p>
            <a:p>
              <a:pPr marL="0" marR="0" lvl="0" indent="0" algn="l" rtl="0">
                <a:lnSpc>
                  <a:spcPct val="90000"/>
                </a:lnSpc>
                <a:spcBef>
                  <a:spcPts val="455"/>
                </a:spcBef>
                <a:spcAft>
                  <a:spcPts val="0"/>
                </a:spcAft>
                <a:buClr>
                  <a:schemeClr val="lt1"/>
                </a:buClr>
                <a:buSzPts val="1300"/>
                <a:buFont typeface="Arial"/>
                <a:buNone/>
              </a:pPr>
              <a:r>
                <a:rPr lang="en-US" sz="1300" b="0" i="0" u="none" strike="noStrike" cap="none" dirty="0">
                  <a:solidFill>
                    <a:schemeClr val="bg2">
                      <a:lumMod val="50000"/>
                    </a:schemeClr>
                  </a:solidFill>
                  <a:latin typeface="+mj-lt"/>
                  <a:ea typeface="Arial"/>
                  <a:cs typeface="Arial"/>
                  <a:sym typeface="Arial"/>
                </a:rPr>
                <a:t>Initial Research</a:t>
              </a:r>
              <a:endParaRPr dirty="0">
                <a:solidFill>
                  <a:schemeClr val="bg2">
                    <a:lumMod val="50000"/>
                  </a:schemeClr>
                </a:solidFill>
                <a:latin typeface="+mj-lt"/>
              </a:endParaRPr>
            </a:p>
          </p:txBody>
        </p:sp>
        <p:sp>
          <p:nvSpPr>
            <p:cNvPr id="12" name="Google Shape;292;p13">
              <a:extLst>
                <a:ext uri="{FF2B5EF4-FFF2-40B4-BE49-F238E27FC236}">
                  <a16:creationId xmlns:a16="http://schemas.microsoft.com/office/drawing/2014/main" id="{F262B821-354A-41C8-A7BB-4440CB1276CE}"/>
                </a:ext>
              </a:extLst>
            </p:cNvPr>
            <p:cNvSpPr/>
            <p:nvPr/>
          </p:nvSpPr>
          <p:spPr>
            <a:xfrm>
              <a:off x="639428" y="436300"/>
              <a:ext cx="2126891" cy="453752"/>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13" name="Google Shape;293;p13">
              <a:extLst>
                <a:ext uri="{FF2B5EF4-FFF2-40B4-BE49-F238E27FC236}">
                  <a16:creationId xmlns:a16="http://schemas.microsoft.com/office/drawing/2014/main" id="{0414DD0F-B714-4EEE-AC7F-632A8E8B4153}"/>
                </a:ext>
              </a:extLst>
            </p:cNvPr>
            <p:cNvSpPr txBox="1"/>
            <p:nvPr/>
          </p:nvSpPr>
          <p:spPr>
            <a:xfrm>
              <a:off x="639428" y="436300"/>
              <a:ext cx="2126891" cy="453752"/>
            </a:xfrm>
            <a:prstGeom prst="rect">
              <a:avLst/>
            </a:prstGeom>
            <a:noFill/>
            <a:ln>
              <a:solidFill>
                <a:schemeClr val="bg2">
                  <a:lumMod val="50000"/>
                </a:schemeClr>
              </a:solidFill>
            </a:ln>
          </p:spPr>
          <p:txBody>
            <a:bodyPr spcFirstLastPara="1" wrap="square" lIns="0" tIns="0" rIns="107950" bIns="0" anchor="ctr" anchorCtr="0">
              <a:noAutofit/>
            </a:bodyPr>
            <a:lstStyle/>
            <a:p>
              <a:pPr marL="0" marR="0" lvl="0" indent="0" algn="l" rtl="0">
                <a:lnSpc>
                  <a:spcPct val="90000"/>
                </a:lnSpc>
                <a:spcBef>
                  <a:spcPts val="0"/>
                </a:spcBef>
                <a:spcAft>
                  <a:spcPts val="0"/>
                </a:spcAft>
                <a:buClr>
                  <a:schemeClr val="lt1"/>
                </a:buClr>
                <a:buSzPts val="1700"/>
                <a:buFont typeface="Arial"/>
                <a:buNone/>
              </a:pPr>
              <a:r>
                <a:rPr lang="en-US" sz="1700" b="1" i="0" u="none" strike="noStrike" cap="none" dirty="0">
                  <a:solidFill>
                    <a:schemeClr val="bg2">
                      <a:lumMod val="50000"/>
                    </a:schemeClr>
                  </a:solidFill>
                  <a:latin typeface="+mj-lt"/>
                  <a:ea typeface="Arial"/>
                  <a:cs typeface="Arial"/>
                  <a:sym typeface="Arial"/>
                </a:rPr>
                <a:t> Nov 2021</a:t>
              </a:r>
              <a:endParaRPr dirty="0">
                <a:solidFill>
                  <a:schemeClr val="bg2">
                    <a:lumMod val="50000"/>
                  </a:schemeClr>
                </a:solidFill>
                <a:latin typeface="+mj-lt"/>
              </a:endParaRPr>
            </a:p>
          </p:txBody>
        </p:sp>
        <p:cxnSp>
          <p:nvCxnSpPr>
            <p:cNvPr id="14" name="Google Shape;294;p13">
              <a:extLst>
                <a:ext uri="{FF2B5EF4-FFF2-40B4-BE49-F238E27FC236}">
                  <a16:creationId xmlns:a16="http://schemas.microsoft.com/office/drawing/2014/main" id="{7924AE56-9BE0-4D02-80D0-0834F5EA37AE}"/>
                </a:ext>
              </a:extLst>
            </p:cNvPr>
            <p:cNvCxnSpPr/>
            <p:nvPr/>
          </p:nvCxnSpPr>
          <p:spPr>
            <a:xfrm>
              <a:off x="230555" y="890053"/>
              <a:ext cx="0" cy="1291450"/>
            </a:xfrm>
            <a:prstGeom prst="straightConnector1">
              <a:avLst/>
            </a:prstGeom>
            <a:noFill/>
            <a:ln w="12700" cap="flat" cmpd="sng">
              <a:solidFill>
                <a:schemeClr val="bg2">
                  <a:lumMod val="50000"/>
                </a:schemeClr>
              </a:solidFill>
              <a:prstDash val="dash"/>
              <a:miter lim="800000"/>
              <a:headEnd type="none" w="sm" len="sm"/>
              <a:tailEnd type="none" w="sm" len="sm"/>
            </a:ln>
          </p:spPr>
        </p:cxnSp>
        <p:sp>
          <p:nvSpPr>
            <p:cNvPr id="15" name="Google Shape;295;p13">
              <a:extLst>
                <a:ext uri="{FF2B5EF4-FFF2-40B4-BE49-F238E27FC236}">
                  <a16:creationId xmlns:a16="http://schemas.microsoft.com/office/drawing/2014/main" id="{1ABDFBD9-F4C8-49D1-A1CB-FF690A73B69F}"/>
                </a:ext>
              </a:extLst>
            </p:cNvPr>
            <p:cNvSpPr/>
            <p:nvPr/>
          </p:nvSpPr>
          <p:spPr>
            <a:xfrm>
              <a:off x="189717" y="2140666"/>
              <a:ext cx="81675" cy="81675"/>
            </a:xfrm>
            <a:prstGeom prst="ellipse">
              <a:avLst/>
            </a:prstGeom>
            <a:solidFill>
              <a:srgbClr val="CEDAE3"/>
            </a:solid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16" name="Google Shape;296;p13">
              <a:extLst>
                <a:ext uri="{FF2B5EF4-FFF2-40B4-BE49-F238E27FC236}">
                  <a16:creationId xmlns:a16="http://schemas.microsoft.com/office/drawing/2014/main" id="{6012E91C-C960-47E8-8502-7D0B22D8D892}"/>
                </a:ext>
              </a:extLst>
            </p:cNvPr>
            <p:cNvSpPr/>
            <p:nvPr/>
          </p:nvSpPr>
          <p:spPr>
            <a:xfrm rot="-2700000">
              <a:off x="1570661" y="3539404"/>
              <a:ext cx="320851" cy="320851"/>
            </a:xfrm>
            <a:prstGeom prst="teardrop">
              <a:avLst>
                <a:gd name="adj" fmla="val 115000"/>
              </a:avLst>
            </a:prstGeom>
            <a:solidFill>
              <a:schemeClr val="accent2"/>
            </a:solidFill>
            <a:ln w="12700" cap="flat" cmpd="sng">
              <a:solidFill>
                <a:schemeClr val="bg2">
                  <a:lumMod val="5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17" name="Google Shape;297;p13">
              <a:extLst>
                <a:ext uri="{FF2B5EF4-FFF2-40B4-BE49-F238E27FC236}">
                  <a16:creationId xmlns:a16="http://schemas.microsoft.com/office/drawing/2014/main" id="{D53EB945-D5F0-4AEC-AA48-E437C1BA612B}"/>
                </a:ext>
              </a:extLst>
            </p:cNvPr>
            <p:cNvSpPr/>
            <p:nvPr/>
          </p:nvSpPr>
          <p:spPr>
            <a:xfrm>
              <a:off x="1606305" y="3575048"/>
              <a:ext cx="249564" cy="249564"/>
            </a:xfrm>
            <a:prstGeom prst="ellipse">
              <a:avLst/>
            </a:prstGeom>
            <a:solidFill>
              <a:schemeClr val="accent1">
                <a:alpha val="89803"/>
              </a:schemeClr>
            </a:solid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18" name="Google Shape;298;p13">
              <a:extLst>
                <a:ext uri="{FF2B5EF4-FFF2-40B4-BE49-F238E27FC236}">
                  <a16:creationId xmlns:a16="http://schemas.microsoft.com/office/drawing/2014/main" id="{623CE1AB-C22B-44F5-BB47-60877F7BA5C7}"/>
                </a:ext>
              </a:extLst>
            </p:cNvPr>
            <p:cNvSpPr/>
            <p:nvPr/>
          </p:nvSpPr>
          <p:spPr>
            <a:xfrm>
              <a:off x="2139252" y="2181504"/>
              <a:ext cx="2118613" cy="1291450"/>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19" name="Google Shape;299;p13">
              <a:extLst>
                <a:ext uri="{FF2B5EF4-FFF2-40B4-BE49-F238E27FC236}">
                  <a16:creationId xmlns:a16="http://schemas.microsoft.com/office/drawing/2014/main" id="{718D0DB2-4432-4155-9813-12D9AB2ABBE7}"/>
                </a:ext>
              </a:extLst>
            </p:cNvPr>
            <p:cNvSpPr txBox="1"/>
            <p:nvPr/>
          </p:nvSpPr>
          <p:spPr>
            <a:xfrm>
              <a:off x="2139252" y="2181504"/>
              <a:ext cx="2118613" cy="1291450"/>
            </a:xfrm>
            <a:prstGeom prst="rect">
              <a:avLst/>
            </a:prstGeom>
            <a:noFill/>
            <a:ln>
              <a:solidFill>
                <a:schemeClr val="bg2">
                  <a:lumMod val="50000"/>
                </a:schemeClr>
              </a:solidFill>
            </a:ln>
          </p:spPr>
          <p:txBody>
            <a:bodyPr spcFirstLastPara="1" wrap="square" lIns="0" tIns="123825" rIns="0" bIns="82550" anchor="b" anchorCtr="0">
              <a:noAutofit/>
            </a:bodyPr>
            <a:lstStyle/>
            <a:p>
              <a:pPr marL="0" marR="0" lvl="0" indent="0" algn="l" rtl="0">
                <a:lnSpc>
                  <a:spcPct val="90000"/>
                </a:lnSpc>
                <a:spcBef>
                  <a:spcPts val="0"/>
                </a:spcBef>
                <a:spcAft>
                  <a:spcPts val="0"/>
                </a:spcAft>
                <a:buClr>
                  <a:schemeClr val="lt1"/>
                </a:buClr>
                <a:buSzPts val="1300"/>
                <a:buFont typeface="Arial"/>
                <a:buNone/>
              </a:pPr>
              <a:r>
                <a:rPr lang="en-US" sz="1300" b="0" i="0" u="none" strike="noStrike" cap="none" dirty="0">
                  <a:solidFill>
                    <a:schemeClr val="bg2">
                      <a:lumMod val="50000"/>
                    </a:schemeClr>
                  </a:solidFill>
                  <a:latin typeface="+mj-lt"/>
                  <a:ea typeface="Arial"/>
                  <a:cs typeface="Arial"/>
                  <a:sym typeface="Arial"/>
                </a:rPr>
                <a:t> Embedding process</a:t>
              </a:r>
              <a:endParaRPr dirty="0">
                <a:solidFill>
                  <a:schemeClr val="bg2">
                    <a:lumMod val="50000"/>
                  </a:schemeClr>
                </a:solidFill>
                <a:latin typeface="+mj-lt"/>
              </a:endParaRPr>
            </a:p>
          </p:txBody>
        </p:sp>
        <p:sp>
          <p:nvSpPr>
            <p:cNvPr id="20" name="Google Shape;300;p13">
              <a:extLst>
                <a:ext uri="{FF2B5EF4-FFF2-40B4-BE49-F238E27FC236}">
                  <a16:creationId xmlns:a16="http://schemas.microsoft.com/office/drawing/2014/main" id="{7C410926-5695-4E73-9160-45776F3D68AF}"/>
                </a:ext>
              </a:extLst>
            </p:cNvPr>
            <p:cNvSpPr/>
            <p:nvPr/>
          </p:nvSpPr>
          <p:spPr>
            <a:xfrm>
              <a:off x="2139252" y="3472954"/>
              <a:ext cx="2118613" cy="453752"/>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21" name="Google Shape;301;p13">
              <a:extLst>
                <a:ext uri="{FF2B5EF4-FFF2-40B4-BE49-F238E27FC236}">
                  <a16:creationId xmlns:a16="http://schemas.microsoft.com/office/drawing/2014/main" id="{B68261E7-0F61-409F-A037-01D4908FD3CF}"/>
                </a:ext>
              </a:extLst>
            </p:cNvPr>
            <p:cNvSpPr txBox="1"/>
            <p:nvPr/>
          </p:nvSpPr>
          <p:spPr>
            <a:xfrm>
              <a:off x="2139252" y="3472954"/>
              <a:ext cx="2118613" cy="453752"/>
            </a:xfrm>
            <a:prstGeom prst="rect">
              <a:avLst/>
            </a:prstGeom>
            <a:noFill/>
            <a:ln>
              <a:solidFill>
                <a:schemeClr val="bg2">
                  <a:lumMod val="50000"/>
                </a:schemeClr>
              </a:solidFill>
            </a:ln>
          </p:spPr>
          <p:txBody>
            <a:bodyPr spcFirstLastPara="1" wrap="square" lIns="0" tIns="0" rIns="107950" bIns="0" anchor="ctr" anchorCtr="0">
              <a:noAutofit/>
            </a:bodyPr>
            <a:lstStyle/>
            <a:p>
              <a:pPr marL="0" marR="0" lvl="0" indent="0" algn="l" rtl="0">
                <a:lnSpc>
                  <a:spcPct val="90000"/>
                </a:lnSpc>
                <a:spcBef>
                  <a:spcPts val="0"/>
                </a:spcBef>
                <a:spcAft>
                  <a:spcPts val="0"/>
                </a:spcAft>
                <a:buClr>
                  <a:schemeClr val="lt1"/>
                </a:buClr>
                <a:buSzPts val="1700"/>
                <a:buFont typeface="Arial"/>
                <a:buNone/>
              </a:pPr>
              <a:r>
                <a:rPr lang="en-US" sz="1700" b="1" i="0" u="none" strike="noStrike" cap="none" dirty="0">
                  <a:solidFill>
                    <a:schemeClr val="bg2">
                      <a:lumMod val="50000"/>
                    </a:schemeClr>
                  </a:solidFill>
                  <a:latin typeface="+mj-lt"/>
                  <a:ea typeface="Arial"/>
                  <a:cs typeface="Arial"/>
                  <a:sym typeface="Arial"/>
                </a:rPr>
                <a:t> Dec 2021</a:t>
              </a:r>
              <a:endParaRPr dirty="0">
                <a:solidFill>
                  <a:schemeClr val="bg2">
                    <a:lumMod val="50000"/>
                  </a:schemeClr>
                </a:solidFill>
                <a:latin typeface="+mj-lt"/>
              </a:endParaRPr>
            </a:p>
          </p:txBody>
        </p:sp>
        <p:cxnSp>
          <p:nvCxnSpPr>
            <p:cNvPr id="22" name="Google Shape;302;p13">
              <a:extLst>
                <a:ext uri="{FF2B5EF4-FFF2-40B4-BE49-F238E27FC236}">
                  <a16:creationId xmlns:a16="http://schemas.microsoft.com/office/drawing/2014/main" id="{A554B6CF-50B4-4B06-9C6A-04821D409EDE}"/>
                </a:ext>
              </a:extLst>
            </p:cNvPr>
            <p:cNvCxnSpPr/>
            <p:nvPr/>
          </p:nvCxnSpPr>
          <p:spPr>
            <a:xfrm>
              <a:off x="1731087" y="2181504"/>
              <a:ext cx="0" cy="1291450"/>
            </a:xfrm>
            <a:prstGeom prst="straightConnector1">
              <a:avLst/>
            </a:prstGeom>
            <a:noFill/>
            <a:ln w="12700" cap="flat" cmpd="sng">
              <a:solidFill>
                <a:schemeClr val="bg2">
                  <a:lumMod val="50000"/>
                </a:schemeClr>
              </a:solidFill>
              <a:prstDash val="dash"/>
              <a:miter lim="800000"/>
              <a:headEnd type="none" w="sm" len="sm"/>
              <a:tailEnd type="none" w="sm" len="sm"/>
            </a:ln>
          </p:spPr>
        </p:cxnSp>
        <p:sp>
          <p:nvSpPr>
            <p:cNvPr id="23" name="Google Shape;303;p13">
              <a:extLst>
                <a:ext uri="{FF2B5EF4-FFF2-40B4-BE49-F238E27FC236}">
                  <a16:creationId xmlns:a16="http://schemas.microsoft.com/office/drawing/2014/main" id="{B1E7BA78-84F9-4B8A-9CEE-1DE0AE099487}"/>
                </a:ext>
              </a:extLst>
            </p:cNvPr>
            <p:cNvSpPr/>
            <p:nvPr/>
          </p:nvSpPr>
          <p:spPr>
            <a:xfrm>
              <a:off x="1689367" y="2140666"/>
              <a:ext cx="81675" cy="81675"/>
            </a:xfrm>
            <a:prstGeom prst="ellipse">
              <a:avLst/>
            </a:prstGeom>
            <a:solidFill>
              <a:schemeClr val="accent2"/>
            </a:solid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24" name="Google Shape;304;p13">
              <a:extLst>
                <a:ext uri="{FF2B5EF4-FFF2-40B4-BE49-F238E27FC236}">
                  <a16:creationId xmlns:a16="http://schemas.microsoft.com/office/drawing/2014/main" id="{B7629179-EA0D-4601-8181-5B0EB46A108B}"/>
                </a:ext>
              </a:extLst>
            </p:cNvPr>
            <p:cNvSpPr/>
            <p:nvPr/>
          </p:nvSpPr>
          <p:spPr>
            <a:xfrm rot="8100000">
              <a:off x="3059515" y="502751"/>
              <a:ext cx="320851" cy="320851"/>
            </a:xfrm>
            <a:prstGeom prst="teardrop">
              <a:avLst>
                <a:gd name="adj" fmla="val 115000"/>
              </a:avLst>
            </a:prstGeom>
            <a:solidFill>
              <a:schemeClr val="accent2"/>
            </a:solidFill>
            <a:ln w="12700" cap="flat" cmpd="sng">
              <a:solidFill>
                <a:schemeClr val="bg2">
                  <a:lumMod val="5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25" name="Google Shape;305;p13">
              <a:extLst>
                <a:ext uri="{FF2B5EF4-FFF2-40B4-BE49-F238E27FC236}">
                  <a16:creationId xmlns:a16="http://schemas.microsoft.com/office/drawing/2014/main" id="{0469B4D2-0D27-40DC-9100-6D75A4745B29}"/>
                </a:ext>
              </a:extLst>
            </p:cNvPr>
            <p:cNvSpPr/>
            <p:nvPr/>
          </p:nvSpPr>
          <p:spPr>
            <a:xfrm>
              <a:off x="3095159" y="538395"/>
              <a:ext cx="249564" cy="249564"/>
            </a:xfrm>
            <a:prstGeom prst="ellipse">
              <a:avLst/>
            </a:prstGeom>
            <a:solidFill>
              <a:schemeClr val="accent1">
                <a:alpha val="89803"/>
              </a:schemeClr>
            </a:solid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26" name="Google Shape;306;p13">
              <a:extLst>
                <a:ext uri="{FF2B5EF4-FFF2-40B4-BE49-F238E27FC236}">
                  <a16:creationId xmlns:a16="http://schemas.microsoft.com/office/drawing/2014/main" id="{21325410-B67B-4418-AB38-0A31C3C47F03}"/>
                </a:ext>
              </a:extLst>
            </p:cNvPr>
            <p:cNvSpPr/>
            <p:nvPr/>
          </p:nvSpPr>
          <p:spPr>
            <a:xfrm>
              <a:off x="3628105" y="890053"/>
              <a:ext cx="2118613" cy="1291450"/>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27" name="Google Shape;307;p13">
              <a:extLst>
                <a:ext uri="{FF2B5EF4-FFF2-40B4-BE49-F238E27FC236}">
                  <a16:creationId xmlns:a16="http://schemas.microsoft.com/office/drawing/2014/main" id="{DA5C6286-3091-40F2-B4E1-2FFA00DE6741}"/>
                </a:ext>
              </a:extLst>
            </p:cNvPr>
            <p:cNvSpPr txBox="1"/>
            <p:nvPr/>
          </p:nvSpPr>
          <p:spPr>
            <a:xfrm>
              <a:off x="3628105" y="890053"/>
              <a:ext cx="2118613" cy="1291450"/>
            </a:xfrm>
            <a:prstGeom prst="rect">
              <a:avLst/>
            </a:prstGeom>
            <a:noFill/>
            <a:ln>
              <a:solidFill>
                <a:schemeClr val="bg2">
                  <a:lumMod val="50000"/>
                </a:schemeClr>
              </a:solidFill>
            </a:ln>
          </p:spPr>
          <p:txBody>
            <a:bodyPr spcFirstLastPara="1" wrap="square" lIns="0" tIns="82550" rIns="82550" bIns="123825" anchor="t" anchorCtr="0">
              <a:noAutofit/>
            </a:bodyPr>
            <a:lstStyle/>
            <a:p>
              <a:pPr marL="0" marR="0" lvl="0" indent="0" algn="l" rtl="0">
                <a:lnSpc>
                  <a:spcPct val="90000"/>
                </a:lnSpc>
                <a:spcBef>
                  <a:spcPts val="0"/>
                </a:spcBef>
                <a:spcAft>
                  <a:spcPts val="0"/>
                </a:spcAft>
                <a:buClr>
                  <a:schemeClr val="lt1"/>
                </a:buClr>
                <a:buSzPts val="1300"/>
                <a:buFont typeface="Arial"/>
                <a:buNone/>
              </a:pPr>
              <a:r>
                <a:rPr lang="en-US" sz="1300" b="0" i="0" u="none" strike="noStrike" cap="none" dirty="0">
                  <a:solidFill>
                    <a:schemeClr val="bg2">
                      <a:lumMod val="50000"/>
                    </a:schemeClr>
                  </a:solidFill>
                  <a:latin typeface="+mj-lt"/>
                  <a:ea typeface="Arial"/>
                  <a:cs typeface="Arial"/>
                  <a:sym typeface="Arial"/>
                </a:rPr>
                <a:t>Authentication and recovery of image</a:t>
              </a:r>
              <a:endParaRPr dirty="0">
                <a:solidFill>
                  <a:schemeClr val="bg2">
                    <a:lumMod val="50000"/>
                  </a:schemeClr>
                </a:solidFill>
                <a:latin typeface="+mj-lt"/>
              </a:endParaRPr>
            </a:p>
          </p:txBody>
        </p:sp>
        <p:sp>
          <p:nvSpPr>
            <p:cNvPr id="28" name="Google Shape;308;p13">
              <a:extLst>
                <a:ext uri="{FF2B5EF4-FFF2-40B4-BE49-F238E27FC236}">
                  <a16:creationId xmlns:a16="http://schemas.microsoft.com/office/drawing/2014/main" id="{CF0E7493-7934-47D3-A6BD-5D42947ED630}"/>
                </a:ext>
              </a:extLst>
            </p:cNvPr>
            <p:cNvSpPr/>
            <p:nvPr/>
          </p:nvSpPr>
          <p:spPr>
            <a:xfrm>
              <a:off x="3628105" y="436300"/>
              <a:ext cx="2118613" cy="453752"/>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29" name="Google Shape;309;p13">
              <a:extLst>
                <a:ext uri="{FF2B5EF4-FFF2-40B4-BE49-F238E27FC236}">
                  <a16:creationId xmlns:a16="http://schemas.microsoft.com/office/drawing/2014/main" id="{735A00AA-E393-42E8-9A55-6B26D2FC5982}"/>
                </a:ext>
              </a:extLst>
            </p:cNvPr>
            <p:cNvSpPr txBox="1"/>
            <p:nvPr/>
          </p:nvSpPr>
          <p:spPr>
            <a:xfrm>
              <a:off x="3628105" y="436300"/>
              <a:ext cx="2118613" cy="453752"/>
            </a:xfrm>
            <a:prstGeom prst="rect">
              <a:avLst/>
            </a:prstGeom>
            <a:noFill/>
            <a:ln>
              <a:solidFill>
                <a:schemeClr val="bg2">
                  <a:lumMod val="50000"/>
                </a:schemeClr>
              </a:solidFill>
            </a:ln>
          </p:spPr>
          <p:txBody>
            <a:bodyPr spcFirstLastPara="1" wrap="square" lIns="0" tIns="0" rIns="107950" bIns="0" anchor="ctr" anchorCtr="0">
              <a:noAutofit/>
            </a:bodyPr>
            <a:lstStyle/>
            <a:p>
              <a:pPr marL="0" marR="0" lvl="0" indent="0" algn="l" rtl="0">
                <a:lnSpc>
                  <a:spcPct val="90000"/>
                </a:lnSpc>
                <a:spcBef>
                  <a:spcPts val="0"/>
                </a:spcBef>
                <a:spcAft>
                  <a:spcPts val="0"/>
                </a:spcAft>
                <a:buClr>
                  <a:schemeClr val="lt1"/>
                </a:buClr>
                <a:buSzPts val="1700"/>
                <a:buFont typeface="Arial"/>
                <a:buNone/>
              </a:pPr>
              <a:r>
                <a:rPr lang="en-US" sz="1700" b="1" i="0" u="none" strike="noStrike" cap="none" dirty="0">
                  <a:solidFill>
                    <a:schemeClr val="bg2">
                      <a:lumMod val="50000"/>
                    </a:schemeClr>
                  </a:solidFill>
                  <a:latin typeface="+mj-lt"/>
                  <a:ea typeface="Arial"/>
                  <a:cs typeface="Arial"/>
                  <a:sym typeface="Arial"/>
                </a:rPr>
                <a:t> Jan 2022 </a:t>
              </a:r>
              <a:r>
                <a:rPr lang="en-US" b="1" i="0" u="none" strike="noStrike" cap="none" dirty="0">
                  <a:solidFill>
                    <a:schemeClr val="bg2">
                      <a:lumMod val="50000"/>
                    </a:schemeClr>
                  </a:solidFill>
                  <a:latin typeface="+mj-lt"/>
                  <a:ea typeface="Arial"/>
                  <a:cs typeface="Arial"/>
                  <a:sym typeface="Arial"/>
                </a:rPr>
                <a:t>(Currently)</a:t>
              </a:r>
              <a:endParaRPr dirty="0">
                <a:solidFill>
                  <a:schemeClr val="bg2">
                    <a:lumMod val="50000"/>
                  </a:schemeClr>
                </a:solidFill>
                <a:latin typeface="+mj-lt"/>
              </a:endParaRPr>
            </a:p>
          </p:txBody>
        </p:sp>
        <p:cxnSp>
          <p:nvCxnSpPr>
            <p:cNvPr id="30" name="Google Shape;310;p13">
              <a:extLst>
                <a:ext uri="{FF2B5EF4-FFF2-40B4-BE49-F238E27FC236}">
                  <a16:creationId xmlns:a16="http://schemas.microsoft.com/office/drawing/2014/main" id="{A52D858A-B864-48C6-9D94-BB3329EEFA3B}"/>
                </a:ext>
              </a:extLst>
            </p:cNvPr>
            <p:cNvCxnSpPr/>
            <p:nvPr/>
          </p:nvCxnSpPr>
          <p:spPr>
            <a:xfrm>
              <a:off x="3219941" y="890053"/>
              <a:ext cx="0" cy="1291450"/>
            </a:xfrm>
            <a:prstGeom prst="straightConnector1">
              <a:avLst/>
            </a:prstGeom>
            <a:noFill/>
            <a:ln w="12700" cap="flat" cmpd="sng">
              <a:solidFill>
                <a:schemeClr val="bg2">
                  <a:lumMod val="50000"/>
                </a:schemeClr>
              </a:solidFill>
              <a:prstDash val="dash"/>
              <a:miter lim="800000"/>
              <a:headEnd type="none" w="sm" len="sm"/>
              <a:tailEnd type="none" w="sm" len="sm"/>
            </a:ln>
          </p:spPr>
        </p:cxnSp>
        <p:sp>
          <p:nvSpPr>
            <p:cNvPr id="31" name="Google Shape;311;p13">
              <a:extLst>
                <a:ext uri="{FF2B5EF4-FFF2-40B4-BE49-F238E27FC236}">
                  <a16:creationId xmlns:a16="http://schemas.microsoft.com/office/drawing/2014/main" id="{6FFD0CC6-2612-4F68-A876-4054DB25FD44}"/>
                </a:ext>
              </a:extLst>
            </p:cNvPr>
            <p:cNvSpPr/>
            <p:nvPr/>
          </p:nvSpPr>
          <p:spPr>
            <a:xfrm>
              <a:off x="3178220" y="2140666"/>
              <a:ext cx="81675" cy="81675"/>
            </a:xfrm>
            <a:prstGeom prst="ellipse">
              <a:avLst/>
            </a:prstGeom>
            <a:solidFill>
              <a:schemeClr val="accent2"/>
            </a:solid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32" name="Google Shape;312;p13">
              <a:extLst>
                <a:ext uri="{FF2B5EF4-FFF2-40B4-BE49-F238E27FC236}">
                  <a16:creationId xmlns:a16="http://schemas.microsoft.com/office/drawing/2014/main" id="{BCECA8A6-3466-475B-B58C-BF80901FD114}"/>
                </a:ext>
              </a:extLst>
            </p:cNvPr>
            <p:cNvSpPr/>
            <p:nvPr/>
          </p:nvSpPr>
          <p:spPr>
            <a:xfrm rot="-2700000">
              <a:off x="4548368" y="3539404"/>
              <a:ext cx="320851" cy="320851"/>
            </a:xfrm>
            <a:prstGeom prst="teardrop">
              <a:avLst>
                <a:gd name="adj" fmla="val 115000"/>
              </a:avLst>
            </a:prstGeom>
            <a:solidFill>
              <a:schemeClr val="accent2"/>
            </a:solidFill>
            <a:ln w="12700" cap="flat" cmpd="sng">
              <a:solidFill>
                <a:schemeClr val="bg2">
                  <a:lumMod val="5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33" name="Google Shape;313;p13">
              <a:extLst>
                <a:ext uri="{FF2B5EF4-FFF2-40B4-BE49-F238E27FC236}">
                  <a16:creationId xmlns:a16="http://schemas.microsoft.com/office/drawing/2014/main" id="{680147BF-AAC5-479A-A907-81A60B7DF772}"/>
                </a:ext>
              </a:extLst>
            </p:cNvPr>
            <p:cNvSpPr/>
            <p:nvPr/>
          </p:nvSpPr>
          <p:spPr>
            <a:xfrm>
              <a:off x="4584012" y="3575048"/>
              <a:ext cx="249564" cy="249564"/>
            </a:xfrm>
            <a:prstGeom prst="ellipse">
              <a:avLst/>
            </a:prstGeom>
            <a:solidFill>
              <a:schemeClr val="accent1">
                <a:alpha val="89803"/>
              </a:schemeClr>
            </a:solid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34" name="Google Shape;314;p13">
              <a:extLst>
                <a:ext uri="{FF2B5EF4-FFF2-40B4-BE49-F238E27FC236}">
                  <a16:creationId xmlns:a16="http://schemas.microsoft.com/office/drawing/2014/main" id="{0720FF50-AB69-486F-AEE6-87305249A944}"/>
                </a:ext>
              </a:extLst>
            </p:cNvPr>
            <p:cNvSpPr/>
            <p:nvPr/>
          </p:nvSpPr>
          <p:spPr>
            <a:xfrm>
              <a:off x="5116958" y="2181504"/>
              <a:ext cx="2118613" cy="1291450"/>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35" name="Google Shape;315;p13">
              <a:extLst>
                <a:ext uri="{FF2B5EF4-FFF2-40B4-BE49-F238E27FC236}">
                  <a16:creationId xmlns:a16="http://schemas.microsoft.com/office/drawing/2014/main" id="{409877C1-370E-4E54-AC36-F645D95FC859}"/>
                </a:ext>
              </a:extLst>
            </p:cNvPr>
            <p:cNvSpPr txBox="1"/>
            <p:nvPr/>
          </p:nvSpPr>
          <p:spPr>
            <a:xfrm>
              <a:off x="5116958" y="2181504"/>
              <a:ext cx="2118613" cy="1291450"/>
            </a:xfrm>
            <a:prstGeom prst="rect">
              <a:avLst/>
            </a:prstGeom>
            <a:noFill/>
            <a:ln>
              <a:solidFill>
                <a:schemeClr val="bg2">
                  <a:lumMod val="50000"/>
                </a:schemeClr>
              </a:solidFill>
            </a:ln>
          </p:spPr>
          <p:txBody>
            <a:bodyPr spcFirstLastPara="1" wrap="square" lIns="0" tIns="123825" rIns="0" bIns="82550" anchor="b" anchorCtr="0">
              <a:noAutofit/>
            </a:bodyPr>
            <a:lstStyle/>
            <a:p>
              <a:pPr marL="0" marR="0" lvl="0" indent="0" algn="l" rtl="0">
                <a:lnSpc>
                  <a:spcPct val="90000"/>
                </a:lnSpc>
                <a:spcBef>
                  <a:spcPts val="0"/>
                </a:spcBef>
                <a:spcAft>
                  <a:spcPts val="0"/>
                </a:spcAft>
                <a:buClr>
                  <a:schemeClr val="lt1"/>
                </a:buClr>
                <a:buSzPts val="1300"/>
                <a:buFont typeface="Arial"/>
                <a:buNone/>
              </a:pPr>
              <a:r>
                <a:rPr lang="en-US" sz="1300" b="0" i="0" u="none" strike="noStrike" cap="none" dirty="0">
                  <a:solidFill>
                    <a:schemeClr val="bg2">
                      <a:lumMod val="50000"/>
                    </a:schemeClr>
                  </a:solidFill>
                  <a:latin typeface="+mj-lt"/>
                  <a:ea typeface="Arial"/>
                  <a:cs typeface="Arial"/>
                  <a:sym typeface="Arial"/>
                </a:rPr>
                <a:t>   Testing</a:t>
              </a:r>
              <a:endParaRPr dirty="0">
                <a:solidFill>
                  <a:schemeClr val="bg2">
                    <a:lumMod val="50000"/>
                  </a:schemeClr>
                </a:solidFill>
                <a:latin typeface="+mj-lt"/>
              </a:endParaRPr>
            </a:p>
            <a:p>
              <a:pPr marL="0" marR="0" lvl="0" indent="0" algn="l" rtl="0">
                <a:lnSpc>
                  <a:spcPct val="90000"/>
                </a:lnSpc>
                <a:spcBef>
                  <a:spcPts val="455"/>
                </a:spcBef>
                <a:spcAft>
                  <a:spcPts val="0"/>
                </a:spcAft>
                <a:buClr>
                  <a:schemeClr val="lt1"/>
                </a:buClr>
                <a:buSzPts val="1300"/>
                <a:buFont typeface="Arial"/>
                <a:buNone/>
              </a:pPr>
              <a:r>
                <a:rPr lang="en-US" sz="1300" b="0" i="0" u="none" strike="noStrike" cap="none" dirty="0">
                  <a:solidFill>
                    <a:schemeClr val="bg2">
                      <a:lumMod val="50000"/>
                    </a:schemeClr>
                  </a:solidFill>
                  <a:latin typeface="+mj-lt"/>
                  <a:ea typeface="Arial"/>
                  <a:cs typeface="Arial"/>
                  <a:sym typeface="Arial"/>
                </a:rPr>
                <a:t> Implementation of keyframe </a:t>
              </a:r>
            </a:p>
            <a:p>
              <a:pPr marL="0" marR="0" lvl="0" indent="0" algn="l" rtl="0">
                <a:lnSpc>
                  <a:spcPct val="90000"/>
                </a:lnSpc>
                <a:spcBef>
                  <a:spcPts val="455"/>
                </a:spcBef>
                <a:spcAft>
                  <a:spcPts val="0"/>
                </a:spcAft>
                <a:buClr>
                  <a:schemeClr val="lt1"/>
                </a:buClr>
                <a:buSzPts val="1300"/>
                <a:buFont typeface="Arial"/>
                <a:buNone/>
              </a:pPr>
              <a:r>
                <a:rPr lang="en-US" sz="1300" dirty="0">
                  <a:solidFill>
                    <a:schemeClr val="bg2">
                      <a:lumMod val="50000"/>
                    </a:schemeClr>
                  </a:solidFill>
                  <a:latin typeface="+mj-lt"/>
                </a:rPr>
                <a:t> </a:t>
              </a:r>
              <a:r>
                <a:rPr lang="en-US" sz="1300" b="0" i="0" u="none" strike="noStrike" cap="none" dirty="0">
                  <a:solidFill>
                    <a:schemeClr val="bg2">
                      <a:lumMod val="50000"/>
                    </a:schemeClr>
                  </a:solidFill>
                  <a:latin typeface="+mj-lt"/>
                  <a:ea typeface="Arial"/>
                  <a:cs typeface="Arial"/>
                  <a:sym typeface="Arial"/>
                </a:rPr>
                <a:t>extraction</a:t>
              </a:r>
              <a:endParaRPr dirty="0">
                <a:solidFill>
                  <a:schemeClr val="bg2">
                    <a:lumMod val="50000"/>
                  </a:schemeClr>
                </a:solidFill>
                <a:latin typeface="+mj-lt"/>
              </a:endParaRPr>
            </a:p>
          </p:txBody>
        </p:sp>
        <p:sp>
          <p:nvSpPr>
            <p:cNvPr id="36" name="Google Shape;316;p13">
              <a:extLst>
                <a:ext uri="{FF2B5EF4-FFF2-40B4-BE49-F238E27FC236}">
                  <a16:creationId xmlns:a16="http://schemas.microsoft.com/office/drawing/2014/main" id="{1CF9964C-0C3C-49EB-A31D-1C0932037A15}"/>
                </a:ext>
              </a:extLst>
            </p:cNvPr>
            <p:cNvSpPr/>
            <p:nvPr/>
          </p:nvSpPr>
          <p:spPr>
            <a:xfrm>
              <a:off x="5116958" y="3472954"/>
              <a:ext cx="2118613" cy="453752"/>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37" name="Google Shape;317;p13">
              <a:extLst>
                <a:ext uri="{FF2B5EF4-FFF2-40B4-BE49-F238E27FC236}">
                  <a16:creationId xmlns:a16="http://schemas.microsoft.com/office/drawing/2014/main" id="{DE5039C5-7C4B-4810-8872-EB9418C9FF36}"/>
                </a:ext>
              </a:extLst>
            </p:cNvPr>
            <p:cNvSpPr txBox="1"/>
            <p:nvPr/>
          </p:nvSpPr>
          <p:spPr>
            <a:xfrm>
              <a:off x="5116958" y="3472954"/>
              <a:ext cx="2118613" cy="453752"/>
            </a:xfrm>
            <a:prstGeom prst="rect">
              <a:avLst/>
            </a:prstGeom>
            <a:noFill/>
            <a:ln>
              <a:solidFill>
                <a:schemeClr val="bg2">
                  <a:lumMod val="50000"/>
                </a:schemeClr>
              </a:solidFill>
            </a:ln>
          </p:spPr>
          <p:txBody>
            <a:bodyPr spcFirstLastPara="1" wrap="square" lIns="0" tIns="0" rIns="107950" bIns="0" anchor="ctr" anchorCtr="0">
              <a:noAutofit/>
            </a:bodyPr>
            <a:lstStyle/>
            <a:p>
              <a:pPr marL="0" marR="0" lvl="0" indent="0" algn="l" rtl="0">
                <a:lnSpc>
                  <a:spcPct val="90000"/>
                </a:lnSpc>
                <a:spcBef>
                  <a:spcPts val="0"/>
                </a:spcBef>
                <a:spcAft>
                  <a:spcPts val="0"/>
                </a:spcAft>
                <a:buClr>
                  <a:schemeClr val="lt1"/>
                </a:buClr>
                <a:buSzPts val="1700"/>
                <a:buFont typeface="Arial"/>
                <a:buNone/>
              </a:pPr>
              <a:r>
                <a:rPr lang="en-US" sz="1700" b="1" i="0" u="none" strike="noStrike" cap="none" dirty="0">
                  <a:solidFill>
                    <a:schemeClr val="bg2">
                      <a:lumMod val="50000"/>
                    </a:schemeClr>
                  </a:solidFill>
                  <a:latin typeface="+mj-lt"/>
                  <a:ea typeface="Arial"/>
                  <a:cs typeface="Arial"/>
                  <a:sym typeface="Arial"/>
                </a:rPr>
                <a:t> Feb 2022</a:t>
              </a:r>
              <a:endParaRPr dirty="0">
                <a:solidFill>
                  <a:schemeClr val="bg2">
                    <a:lumMod val="50000"/>
                  </a:schemeClr>
                </a:solidFill>
                <a:latin typeface="+mj-lt"/>
              </a:endParaRPr>
            </a:p>
          </p:txBody>
        </p:sp>
        <p:cxnSp>
          <p:nvCxnSpPr>
            <p:cNvPr id="38" name="Google Shape;318;p13">
              <a:extLst>
                <a:ext uri="{FF2B5EF4-FFF2-40B4-BE49-F238E27FC236}">
                  <a16:creationId xmlns:a16="http://schemas.microsoft.com/office/drawing/2014/main" id="{782E0F70-876F-4684-9C9E-865724F977C6}"/>
                </a:ext>
              </a:extLst>
            </p:cNvPr>
            <p:cNvCxnSpPr/>
            <p:nvPr/>
          </p:nvCxnSpPr>
          <p:spPr>
            <a:xfrm>
              <a:off x="4708794" y="2181504"/>
              <a:ext cx="0" cy="1291450"/>
            </a:xfrm>
            <a:prstGeom prst="straightConnector1">
              <a:avLst/>
            </a:prstGeom>
            <a:noFill/>
            <a:ln w="12700" cap="flat" cmpd="sng">
              <a:solidFill>
                <a:schemeClr val="bg2">
                  <a:lumMod val="50000"/>
                </a:schemeClr>
              </a:solidFill>
              <a:prstDash val="dash"/>
              <a:miter lim="800000"/>
              <a:headEnd type="none" w="sm" len="sm"/>
              <a:tailEnd type="none" w="sm" len="sm"/>
            </a:ln>
          </p:spPr>
        </p:cxnSp>
        <p:sp>
          <p:nvSpPr>
            <p:cNvPr id="39" name="Google Shape;319;p13">
              <a:extLst>
                <a:ext uri="{FF2B5EF4-FFF2-40B4-BE49-F238E27FC236}">
                  <a16:creationId xmlns:a16="http://schemas.microsoft.com/office/drawing/2014/main" id="{9C44F3CA-B138-49DE-A5F3-DD2A2DACDB71}"/>
                </a:ext>
              </a:extLst>
            </p:cNvPr>
            <p:cNvSpPr/>
            <p:nvPr/>
          </p:nvSpPr>
          <p:spPr>
            <a:xfrm>
              <a:off x="4667073" y="2140666"/>
              <a:ext cx="81675" cy="81675"/>
            </a:xfrm>
            <a:prstGeom prst="ellipse">
              <a:avLst/>
            </a:prstGeom>
            <a:solidFill>
              <a:schemeClr val="accent2"/>
            </a:solid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40" name="Google Shape;320;p13">
              <a:extLst>
                <a:ext uri="{FF2B5EF4-FFF2-40B4-BE49-F238E27FC236}">
                  <a16:creationId xmlns:a16="http://schemas.microsoft.com/office/drawing/2014/main" id="{6AD13616-0F0F-4D40-8F9B-A20F2E6E860C}"/>
                </a:ext>
              </a:extLst>
            </p:cNvPr>
            <p:cNvSpPr/>
            <p:nvPr/>
          </p:nvSpPr>
          <p:spPr>
            <a:xfrm rot="8100000">
              <a:off x="6037221" y="502751"/>
              <a:ext cx="320851" cy="320851"/>
            </a:xfrm>
            <a:prstGeom prst="teardrop">
              <a:avLst>
                <a:gd name="adj" fmla="val 115000"/>
              </a:avLst>
            </a:prstGeom>
            <a:solidFill>
              <a:schemeClr val="accent2"/>
            </a:solidFill>
            <a:ln w="12700" cap="flat" cmpd="sng">
              <a:solidFill>
                <a:schemeClr val="bg2">
                  <a:lumMod val="5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41" name="Google Shape;321;p13">
              <a:extLst>
                <a:ext uri="{FF2B5EF4-FFF2-40B4-BE49-F238E27FC236}">
                  <a16:creationId xmlns:a16="http://schemas.microsoft.com/office/drawing/2014/main" id="{966FBF20-6778-4AD4-B49E-97FA1E2680D7}"/>
                </a:ext>
              </a:extLst>
            </p:cNvPr>
            <p:cNvSpPr/>
            <p:nvPr/>
          </p:nvSpPr>
          <p:spPr>
            <a:xfrm>
              <a:off x="6072865" y="538395"/>
              <a:ext cx="249564" cy="249564"/>
            </a:xfrm>
            <a:prstGeom prst="ellipse">
              <a:avLst/>
            </a:prstGeom>
            <a:solidFill>
              <a:schemeClr val="accent1">
                <a:alpha val="89803"/>
              </a:schemeClr>
            </a:solid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42" name="Google Shape;322;p13">
              <a:extLst>
                <a:ext uri="{FF2B5EF4-FFF2-40B4-BE49-F238E27FC236}">
                  <a16:creationId xmlns:a16="http://schemas.microsoft.com/office/drawing/2014/main" id="{9F249C64-5999-4739-AB95-50B697868ED8}"/>
                </a:ext>
              </a:extLst>
            </p:cNvPr>
            <p:cNvSpPr/>
            <p:nvPr/>
          </p:nvSpPr>
          <p:spPr>
            <a:xfrm>
              <a:off x="6605812" y="890053"/>
              <a:ext cx="2118613" cy="1291450"/>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43" name="Google Shape;323;p13">
              <a:extLst>
                <a:ext uri="{FF2B5EF4-FFF2-40B4-BE49-F238E27FC236}">
                  <a16:creationId xmlns:a16="http://schemas.microsoft.com/office/drawing/2014/main" id="{935CEB6C-D854-44B0-91D4-FCD7E13BFC7E}"/>
                </a:ext>
              </a:extLst>
            </p:cNvPr>
            <p:cNvSpPr txBox="1"/>
            <p:nvPr/>
          </p:nvSpPr>
          <p:spPr>
            <a:xfrm>
              <a:off x="6605812" y="890053"/>
              <a:ext cx="2118613" cy="1291450"/>
            </a:xfrm>
            <a:prstGeom prst="rect">
              <a:avLst/>
            </a:prstGeom>
            <a:noFill/>
            <a:ln>
              <a:solidFill>
                <a:schemeClr val="bg2">
                  <a:lumMod val="50000"/>
                </a:schemeClr>
              </a:solidFill>
            </a:ln>
          </p:spPr>
          <p:txBody>
            <a:bodyPr spcFirstLastPara="1" wrap="square" lIns="0" tIns="82550" rIns="82550" bIns="123825" anchor="t" anchorCtr="0">
              <a:noAutofit/>
            </a:bodyPr>
            <a:lstStyle/>
            <a:p>
              <a:pPr marL="0" marR="0" lvl="0" indent="0" algn="l" rtl="0">
                <a:lnSpc>
                  <a:spcPct val="90000"/>
                </a:lnSpc>
                <a:spcBef>
                  <a:spcPts val="0"/>
                </a:spcBef>
                <a:spcAft>
                  <a:spcPts val="0"/>
                </a:spcAft>
                <a:buClr>
                  <a:schemeClr val="lt1"/>
                </a:buClr>
                <a:buSzPts val="1300"/>
                <a:buFont typeface="Arial"/>
                <a:buNone/>
              </a:pPr>
              <a:r>
                <a:rPr lang="en-US" sz="1300" b="0" i="0" u="none" strike="noStrike" cap="none">
                  <a:solidFill>
                    <a:schemeClr val="bg2">
                      <a:lumMod val="50000"/>
                    </a:schemeClr>
                  </a:solidFill>
                  <a:latin typeface="+mj-lt"/>
                  <a:ea typeface="Arial"/>
                  <a:cs typeface="Arial"/>
                  <a:sym typeface="Arial"/>
                </a:rPr>
                <a:t>Authentication and recovery of video</a:t>
              </a:r>
              <a:endParaRPr sz="1300" b="1" i="0" u="none" strike="noStrike" cap="none">
                <a:solidFill>
                  <a:schemeClr val="bg2">
                    <a:lumMod val="50000"/>
                  </a:schemeClr>
                </a:solidFill>
                <a:latin typeface="+mj-lt"/>
                <a:ea typeface="Arial"/>
                <a:cs typeface="Arial"/>
                <a:sym typeface="Arial"/>
              </a:endParaRPr>
            </a:p>
          </p:txBody>
        </p:sp>
        <p:sp>
          <p:nvSpPr>
            <p:cNvPr id="44" name="Google Shape;324;p13">
              <a:extLst>
                <a:ext uri="{FF2B5EF4-FFF2-40B4-BE49-F238E27FC236}">
                  <a16:creationId xmlns:a16="http://schemas.microsoft.com/office/drawing/2014/main" id="{041834DA-5FF8-4E6B-861B-E0B13674C22C}"/>
                </a:ext>
              </a:extLst>
            </p:cNvPr>
            <p:cNvSpPr/>
            <p:nvPr/>
          </p:nvSpPr>
          <p:spPr>
            <a:xfrm>
              <a:off x="6605812" y="436300"/>
              <a:ext cx="2118613" cy="453752"/>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45" name="Google Shape;325;p13">
              <a:extLst>
                <a:ext uri="{FF2B5EF4-FFF2-40B4-BE49-F238E27FC236}">
                  <a16:creationId xmlns:a16="http://schemas.microsoft.com/office/drawing/2014/main" id="{151D2FDE-AB7F-46E8-A7BC-98FE3AACE0DE}"/>
                </a:ext>
              </a:extLst>
            </p:cNvPr>
            <p:cNvSpPr txBox="1"/>
            <p:nvPr/>
          </p:nvSpPr>
          <p:spPr>
            <a:xfrm>
              <a:off x="6605812" y="436300"/>
              <a:ext cx="2118613" cy="453752"/>
            </a:xfrm>
            <a:prstGeom prst="rect">
              <a:avLst/>
            </a:prstGeom>
            <a:noFill/>
            <a:ln>
              <a:solidFill>
                <a:schemeClr val="bg2">
                  <a:lumMod val="50000"/>
                </a:schemeClr>
              </a:solidFill>
            </a:ln>
          </p:spPr>
          <p:txBody>
            <a:bodyPr spcFirstLastPara="1" wrap="square" lIns="0" tIns="0" rIns="107950" bIns="0" anchor="ctr" anchorCtr="0">
              <a:noAutofit/>
            </a:bodyPr>
            <a:lstStyle/>
            <a:p>
              <a:pPr marL="0" marR="0" lvl="0" indent="0" algn="l" rtl="0">
                <a:lnSpc>
                  <a:spcPct val="90000"/>
                </a:lnSpc>
                <a:spcBef>
                  <a:spcPts val="0"/>
                </a:spcBef>
                <a:spcAft>
                  <a:spcPts val="0"/>
                </a:spcAft>
                <a:buClr>
                  <a:schemeClr val="lt1"/>
                </a:buClr>
                <a:buSzPts val="1700"/>
                <a:buFont typeface="Arial"/>
                <a:buNone/>
              </a:pPr>
              <a:r>
                <a:rPr lang="en-US" sz="1700" b="1" i="0" u="none" strike="noStrike" cap="none" dirty="0">
                  <a:solidFill>
                    <a:schemeClr val="bg2">
                      <a:lumMod val="50000"/>
                    </a:schemeClr>
                  </a:solidFill>
                  <a:latin typeface="+mj-lt"/>
                  <a:ea typeface="Arial"/>
                  <a:cs typeface="Arial"/>
                  <a:sym typeface="Arial"/>
                </a:rPr>
                <a:t> March 2022</a:t>
              </a:r>
              <a:endParaRPr dirty="0">
                <a:solidFill>
                  <a:schemeClr val="bg2">
                    <a:lumMod val="50000"/>
                  </a:schemeClr>
                </a:solidFill>
                <a:latin typeface="+mj-lt"/>
              </a:endParaRPr>
            </a:p>
          </p:txBody>
        </p:sp>
        <p:cxnSp>
          <p:nvCxnSpPr>
            <p:cNvPr id="46" name="Google Shape;326;p13">
              <a:extLst>
                <a:ext uri="{FF2B5EF4-FFF2-40B4-BE49-F238E27FC236}">
                  <a16:creationId xmlns:a16="http://schemas.microsoft.com/office/drawing/2014/main" id="{3DDD3699-06CA-43B9-BD73-5A1F6AB66F80}"/>
                </a:ext>
              </a:extLst>
            </p:cNvPr>
            <p:cNvCxnSpPr/>
            <p:nvPr/>
          </p:nvCxnSpPr>
          <p:spPr>
            <a:xfrm>
              <a:off x="6197647" y="890053"/>
              <a:ext cx="0" cy="1291450"/>
            </a:xfrm>
            <a:prstGeom prst="straightConnector1">
              <a:avLst/>
            </a:prstGeom>
            <a:noFill/>
            <a:ln w="12700" cap="flat" cmpd="sng">
              <a:solidFill>
                <a:schemeClr val="bg2">
                  <a:lumMod val="50000"/>
                </a:schemeClr>
              </a:solidFill>
              <a:prstDash val="dash"/>
              <a:miter lim="800000"/>
              <a:headEnd type="none" w="sm" len="sm"/>
              <a:tailEnd type="none" w="sm" len="sm"/>
            </a:ln>
          </p:spPr>
        </p:cxnSp>
        <p:sp>
          <p:nvSpPr>
            <p:cNvPr id="47" name="Google Shape;327;p13">
              <a:extLst>
                <a:ext uri="{FF2B5EF4-FFF2-40B4-BE49-F238E27FC236}">
                  <a16:creationId xmlns:a16="http://schemas.microsoft.com/office/drawing/2014/main" id="{A58393B8-D59E-4679-9853-FD7641953B85}"/>
                </a:ext>
              </a:extLst>
            </p:cNvPr>
            <p:cNvSpPr/>
            <p:nvPr/>
          </p:nvSpPr>
          <p:spPr>
            <a:xfrm>
              <a:off x="6155926" y="2140666"/>
              <a:ext cx="81675" cy="81675"/>
            </a:xfrm>
            <a:prstGeom prst="ellipse">
              <a:avLst/>
            </a:prstGeom>
            <a:solidFill>
              <a:schemeClr val="accent2"/>
            </a:solid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48" name="Google Shape;328;p13">
              <a:extLst>
                <a:ext uri="{FF2B5EF4-FFF2-40B4-BE49-F238E27FC236}">
                  <a16:creationId xmlns:a16="http://schemas.microsoft.com/office/drawing/2014/main" id="{AA3549D7-2DB8-46CD-8171-05225D24295B}"/>
                </a:ext>
              </a:extLst>
            </p:cNvPr>
            <p:cNvSpPr/>
            <p:nvPr/>
          </p:nvSpPr>
          <p:spPr>
            <a:xfrm rot="-2700000">
              <a:off x="7526074" y="3539404"/>
              <a:ext cx="320851" cy="320851"/>
            </a:xfrm>
            <a:prstGeom prst="teardrop">
              <a:avLst>
                <a:gd name="adj" fmla="val 115000"/>
              </a:avLst>
            </a:prstGeom>
            <a:solidFill>
              <a:schemeClr val="accent2">
                <a:alpha val="49803"/>
              </a:schemeClr>
            </a:solidFill>
            <a:ln w="12700" cap="flat" cmpd="sng">
              <a:solidFill>
                <a:schemeClr val="bg2">
                  <a:lumMod val="5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49" name="Google Shape;329;p13">
              <a:extLst>
                <a:ext uri="{FF2B5EF4-FFF2-40B4-BE49-F238E27FC236}">
                  <a16:creationId xmlns:a16="http://schemas.microsoft.com/office/drawing/2014/main" id="{11DA1387-D8F3-43EC-933C-39D296945290}"/>
                </a:ext>
              </a:extLst>
            </p:cNvPr>
            <p:cNvSpPr/>
            <p:nvPr/>
          </p:nvSpPr>
          <p:spPr>
            <a:xfrm>
              <a:off x="7561718" y="3575048"/>
              <a:ext cx="249564" cy="249564"/>
            </a:xfrm>
            <a:prstGeom prst="ellipse">
              <a:avLst/>
            </a:prstGeom>
            <a:solidFill>
              <a:schemeClr val="lt1">
                <a:alpha val="89803"/>
              </a:schemeClr>
            </a:solid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50" name="Google Shape;330;p13">
              <a:extLst>
                <a:ext uri="{FF2B5EF4-FFF2-40B4-BE49-F238E27FC236}">
                  <a16:creationId xmlns:a16="http://schemas.microsoft.com/office/drawing/2014/main" id="{A932E248-4272-48D2-A54A-6B2961116FE3}"/>
                </a:ext>
              </a:extLst>
            </p:cNvPr>
            <p:cNvSpPr/>
            <p:nvPr/>
          </p:nvSpPr>
          <p:spPr>
            <a:xfrm>
              <a:off x="7913377" y="2181504"/>
              <a:ext cx="2481190" cy="1291450"/>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51" name="Google Shape;331;p13">
              <a:extLst>
                <a:ext uri="{FF2B5EF4-FFF2-40B4-BE49-F238E27FC236}">
                  <a16:creationId xmlns:a16="http://schemas.microsoft.com/office/drawing/2014/main" id="{4FD783BB-315B-4257-B4F3-8F3F5767C798}"/>
                </a:ext>
              </a:extLst>
            </p:cNvPr>
            <p:cNvSpPr txBox="1"/>
            <p:nvPr/>
          </p:nvSpPr>
          <p:spPr>
            <a:xfrm>
              <a:off x="7913377" y="2181504"/>
              <a:ext cx="2481190" cy="1291450"/>
            </a:xfrm>
            <a:prstGeom prst="rect">
              <a:avLst/>
            </a:prstGeom>
            <a:noFill/>
            <a:ln>
              <a:solidFill>
                <a:schemeClr val="bg2">
                  <a:lumMod val="50000"/>
                </a:schemeClr>
              </a:solidFill>
            </a:ln>
          </p:spPr>
          <p:txBody>
            <a:bodyPr spcFirstLastPara="1" wrap="square" lIns="0" tIns="123825" rIns="0" bIns="82550" anchor="b" anchorCtr="0">
              <a:noAutofit/>
            </a:bodyPr>
            <a:lstStyle/>
            <a:p>
              <a:pPr marL="0" marR="0" lvl="0" indent="0" algn="l" rtl="0">
                <a:lnSpc>
                  <a:spcPct val="90000"/>
                </a:lnSpc>
                <a:spcBef>
                  <a:spcPts val="0"/>
                </a:spcBef>
                <a:spcAft>
                  <a:spcPts val="0"/>
                </a:spcAft>
                <a:buClr>
                  <a:schemeClr val="lt1"/>
                </a:buClr>
                <a:buSzPts val="1300"/>
                <a:buFont typeface="Arial"/>
                <a:buNone/>
              </a:pPr>
              <a:r>
                <a:rPr lang="en-US" sz="1300" b="1" i="0" u="none" strike="noStrike" cap="none" dirty="0">
                  <a:solidFill>
                    <a:schemeClr val="bg2">
                      <a:lumMod val="50000"/>
                    </a:schemeClr>
                  </a:solidFill>
                  <a:latin typeface="+mj-lt"/>
                  <a:ea typeface="Arial"/>
                  <a:cs typeface="Arial"/>
                  <a:sym typeface="Arial"/>
                </a:rPr>
                <a:t> Testing</a:t>
              </a:r>
              <a:endParaRPr dirty="0">
                <a:solidFill>
                  <a:schemeClr val="bg2">
                    <a:lumMod val="50000"/>
                  </a:schemeClr>
                </a:solidFill>
                <a:latin typeface="+mj-lt"/>
              </a:endParaRPr>
            </a:p>
            <a:p>
              <a:pPr marL="0" marR="0" lvl="0" indent="0" algn="l" rtl="0">
                <a:lnSpc>
                  <a:spcPct val="90000"/>
                </a:lnSpc>
                <a:spcBef>
                  <a:spcPts val="455"/>
                </a:spcBef>
                <a:spcAft>
                  <a:spcPts val="0"/>
                </a:spcAft>
                <a:buClr>
                  <a:schemeClr val="lt1"/>
                </a:buClr>
                <a:buSzPts val="1300"/>
                <a:buFont typeface="Arial"/>
                <a:buNone/>
              </a:pPr>
              <a:r>
                <a:rPr lang="en-US" sz="1300" b="1" i="0" u="none" strike="noStrike" cap="none" dirty="0">
                  <a:solidFill>
                    <a:schemeClr val="bg2">
                      <a:lumMod val="50000"/>
                    </a:schemeClr>
                  </a:solidFill>
                  <a:latin typeface="+mj-lt"/>
                  <a:ea typeface="Arial"/>
                  <a:cs typeface="Arial"/>
                  <a:sym typeface="Arial"/>
                </a:rPr>
                <a:t> Deployment</a:t>
              </a:r>
              <a:endParaRPr dirty="0">
                <a:solidFill>
                  <a:schemeClr val="bg2">
                    <a:lumMod val="50000"/>
                  </a:schemeClr>
                </a:solidFill>
                <a:latin typeface="+mj-lt"/>
              </a:endParaRPr>
            </a:p>
          </p:txBody>
        </p:sp>
        <p:sp>
          <p:nvSpPr>
            <p:cNvPr id="52" name="Google Shape;332;p13">
              <a:extLst>
                <a:ext uri="{FF2B5EF4-FFF2-40B4-BE49-F238E27FC236}">
                  <a16:creationId xmlns:a16="http://schemas.microsoft.com/office/drawing/2014/main" id="{7B60262D-C3F3-433F-9EF9-1172CE7868BC}"/>
                </a:ext>
              </a:extLst>
            </p:cNvPr>
            <p:cNvSpPr/>
            <p:nvPr/>
          </p:nvSpPr>
          <p:spPr>
            <a:xfrm>
              <a:off x="7913377" y="3472954"/>
              <a:ext cx="2481190" cy="453752"/>
            </a:xfrm>
            <a:prstGeom prst="rect">
              <a:avLst/>
            </a:prstGeom>
            <a:noFill/>
            <a:ln>
              <a:solidFill>
                <a:schemeClr val="bg2">
                  <a:lumMod val="5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sp>
          <p:nvSpPr>
            <p:cNvPr id="53" name="Google Shape;333;p13">
              <a:extLst>
                <a:ext uri="{FF2B5EF4-FFF2-40B4-BE49-F238E27FC236}">
                  <a16:creationId xmlns:a16="http://schemas.microsoft.com/office/drawing/2014/main" id="{44704720-800F-4C7B-951F-05A48CAA512E}"/>
                </a:ext>
              </a:extLst>
            </p:cNvPr>
            <p:cNvSpPr txBox="1"/>
            <p:nvPr/>
          </p:nvSpPr>
          <p:spPr>
            <a:xfrm>
              <a:off x="7913377" y="3472954"/>
              <a:ext cx="2481190" cy="453752"/>
            </a:xfrm>
            <a:prstGeom prst="rect">
              <a:avLst/>
            </a:prstGeom>
            <a:noFill/>
            <a:ln>
              <a:solidFill>
                <a:schemeClr val="bg2">
                  <a:lumMod val="50000"/>
                </a:schemeClr>
              </a:solidFill>
            </a:ln>
          </p:spPr>
          <p:txBody>
            <a:bodyPr spcFirstLastPara="1" wrap="square" lIns="0" tIns="0" rIns="107950" bIns="0" anchor="ctr" anchorCtr="0">
              <a:noAutofit/>
            </a:bodyPr>
            <a:lstStyle/>
            <a:p>
              <a:pPr marL="0" marR="0" lvl="0" indent="0" algn="l" rtl="0">
                <a:lnSpc>
                  <a:spcPct val="90000"/>
                </a:lnSpc>
                <a:spcBef>
                  <a:spcPts val="0"/>
                </a:spcBef>
                <a:spcAft>
                  <a:spcPts val="0"/>
                </a:spcAft>
                <a:buClr>
                  <a:schemeClr val="lt1"/>
                </a:buClr>
                <a:buSzPts val="1700"/>
                <a:buFont typeface="Arial"/>
                <a:buNone/>
              </a:pPr>
              <a:r>
                <a:rPr lang="en-US" sz="1700" b="1" i="0" u="none" strike="noStrike" cap="none" dirty="0">
                  <a:solidFill>
                    <a:schemeClr val="bg2">
                      <a:lumMod val="50000"/>
                    </a:schemeClr>
                  </a:solidFill>
                  <a:latin typeface="+mj-lt"/>
                  <a:ea typeface="Arial"/>
                  <a:cs typeface="Arial"/>
                  <a:sym typeface="Arial"/>
                </a:rPr>
                <a:t> May 2022</a:t>
              </a:r>
              <a:endParaRPr dirty="0">
                <a:solidFill>
                  <a:schemeClr val="bg2">
                    <a:lumMod val="50000"/>
                  </a:schemeClr>
                </a:solidFill>
                <a:latin typeface="+mj-lt"/>
              </a:endParaRPr>
            </a:p>
          </p:txBody>
        </p:sp>
        <p:cxnSp>
          <p:nvCxnSpPr>
            <p:cNvPr id="54" name="Google Shape;334;p13">
              <a:extLst>
                <a:ext uri="{FF2B5EF4-FFF2-40B4-BE49-F238E27FC236}">
                  <a16:creationId xmlns:a16="http://schemas.microsoft.com/office/drawing/2014/main" id="{AD1BAF82-B884-4CAF-A3F0-F5C6D7F18F72}"/>
                </a:ext>
              </a:extLst>
            </p:cNvPr>
            <p:cNvCxnSpPr/>
            <p:nvPr/>
          </p:nvCxnSpPr>
          <p:spPr>
            <a:xfrm>
              <a:off x="7686500" y="2181504"/>
              <a:ext cx="0" cy="1291450"/>
            </a:xfrm>
            <a:prstGeom prst="straightConnector1">
              <a:avLst/>
            </a:prstGeom>
            <a:noFill/>
            <a:ln w="12700" cap="flat" cmpd="sng">
              <a:solidFill>
                <a:schemeClr val="bg2">
                  <a:lumMod val="50000"/>
                </a:schemeClr>
              </a:solidFill>
              <a:prstDash val="dash"/>
              <a:miter lim="800000"/>
              <a:headEnd type="none" w="sm" len="sm"/>
              <a:tailEnd type="none" w="sm" len="sm"/>
            </a:ln>
          </p:spPr>
        </p:cxnSp>
        <p:sp>
          <p:nvSpPr>
            <p:cNvPr id="55" name="Google Shape;335;p13">
              <a:extLst>
                <a:ext uri="{FF2B5EF4-FFF2-40B4-BE49-F238E27FC236}">
                  <a16:creationId xmlns:a16="http://schemas.microsoft.com/office/drawing/2014/main" id="{46B0AEF9-0C1D-430F-8B33-7EC99188D0AD}"/>
                </a:ext>
              </a:extLst>
            </p:cNvPr>
            <p:cNvSpPr/>
            <p:nvPr/>
          </p:nvSpPr>
          <p:spPr>
            <a:xfrm>
              <a:off x="7644780" y="2140666"/>
              <a:ext cx="81675" cy="81675"/>
            </a:xfrm>
            <a:prstGeom prst="ellipse">
              <a:avLst/>
            </a:prstGeom>
            <a:solidFill>
              <a:srgbClr val="EAF0F5">
                <a:alpha val="50196"/>
              </a:srgbClr>
            </a:solidFill>
            <a:ln w="9525" cap="flat" cmpd="sng">
              <a:solidFill>
                <a:schemeClr val="bg2">
                  <a:lumMod val="5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2">
                    <a:lumMod val="50000"/>
                  </a:schemeClr>
                </a:solidFill>
                <a:latin typeface="+mj-lt"/>
              </a:endParaRPr>
            </a:p>
          </p:txBody>
        </p:sp>
      </p:grpSp>
      <p:sp>
        <p:nvSpPr>
          <p:cNvPr id="56" name="Google Shape;336;p13">
            <a:extLst>
              <a:ext uri="{FF2B5EF4-FFF2-40B4-BE49-F238E27FC236}">
                <a16:creationId xmlns:a16="http://schemas.microsoft.com/office/drawing/2014/main" id="{CB30AC27-D93D-41DB-BD03-715BAFAB9991}"/>
              </a:ext>
            </a:extLst>
          </p:cNvPr>
          <p:cNvSpPr txBox="1">
            <a:spLocks/>
          </p:cNvSpPr>
          <p:nvPr/>
        </p:nvSpPr>
        <p:spPr>
          <a:xfrm>
            <a:off x="381000" y="6356350"/>
            <a:ext cx="1701018"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PK">
                <a:solidFill>
                  <a:schemeClr val="bg2">
                    <a:lumMod val="50000"/>
                  </a:schemeClr>
                </a:solidFill>
                <a:latin typeface="+mj-lt"/>
              </a:rPr>
              <a:t>25/01/2022</a:t>
            </a:r>
            <a:endParaRPr lang="en-PK" dirty="0">
              <a:solidFill>
                <a:schemeClr val="bg2">
                  <a:lumMod val="50000"/>
                </a:schemeClr>
              </a:solidFill>
              <a:latin typeface="+mj-lt"/>
            </a:endParaRPr>
          </a:p>
        </p:txBody>
      </p:sp>
      <p:sp>
        <p:nvSpPr>
          <p:cNvPr id="57" name="Google Shape;337;p13">
            <a:extLst>
              <a:ext uri="{FF2B5EF4-FFF2-40B4-BE49-F238E27FC236}">
                <a16:creationId xmlns:a16="http://schemas.microsoft.com/office/drawing/2014/main" id="{FB5C258C-B628-45E2-9565-C5DF664E0931}"/>
              </a:ext>
            </a:extLst>
          </p:cNvPr>
          <p:cNvSpPr txBox="1">
            <a:spLocks/>
          </p:cNvSpPr>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solidFill>
                  <a:schemeClr val="bg2">
                    <a:lumMod val="50000"/>
                  </a:schemeClr>
                </a:solidFill>
                <a:latin typeface="+mj-lt"/>
              </a:rPr>
              <a:t>Self Embedding Watermarking System</a:t>
            </a:r>
            <a:endParaRPr lang="en-US" dirty="0">
              <a:solidFill>
                <a:schemeClr val="bg2">
                  <a:lumMod val="50000"/>
                </a:schemeClr>
              </a:solidFill>
              <a:latin typeface="+mj-lt"/>
            </a:endParaRPr>
          </a:p>
        </p:txBody>
      </p:sp>
    </p:spTree>
    <p:extLst>
      <p:ext uri="{BB962C8B-B14F-4D97-AF65-F5344CB8AC3E}">
        <p14:creationId xmlns:p14="http://schemas.microsoft.com/office/powerpoint/2010/main" val="34046394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4"/>
          <p:cNvSpPr txBox="1">
            <a:spLocks noGrp="1"/>
          </p:cNvSpPr>
          <p:nvPr>
            <p:ph type="title"/>
          </p:nvPr>
        </p:nvSpPr>
        <p:spPr>
          <a:xfrm>
            <a:off x="1167492" y="381000"/>
            <a:ext cx="9779183" cy="1325563"/>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4800"/>
              <a:buFont typeface="Arial"/>
              <a:buNone/>
            </a:pPr>
            <a:r>
              <a:rPr lang="en-US" dirty="0"/>
              <a:t>Summary</a:t>
            </a:r>
            <a:endParaRPr dirty="0"/>
          </a:p>
        </p:txBody>
      </p:sp>
      <p:sp>
        <p:nvSpPr>
          <p:cNvPr id="344" name="Google Shape;344;p14"/>
          <p:cNvSpPr txBox="1">
            <a:spLocks noGrp="1"/>
          </p:cNvSpPr>
          <p:nvPr>
            <p:ph type="body" idx="1"/>
          </p:nvPr>
        </p:nvSpPr>
        <p:spPr>
          <a:xfrm>
            <a:off x="1167493" y="2017467"/>
            <a:ext cx="9779182" cy="3366815"/>
          </a:xfrm>
          <a:prstGeom prst="rect">
            <a:avLst/>
          </a:prstGeom>
          <a:noFill/>
          <a:ln>
            <a:noFill/>
          </a:ln>
        </p:spPr>
        <p:txBody>
          <a:bodyPr spcFirstLastPara="1" wrap="square" lIns="91425" tIns="45700" rIns="91425" bIns="45700" anchor="t" anchorCtr="0">
            <a:normAutofit/>
          </a:bodyPr>
          <a:lstStyle/>
          <a:p>
            <a:pPr marL="342900" lvl="0" indent="-342900" algn="l" rtl="0">
              <a:lnSpc>
                <a:spcPct val="90000"/>
              </a:lnSpc>
              <a:spcBef>
                <a:spcPts val="0"/>
              </a:spcBef>
              <a:spcAft>
                <a:spcPts val="0"/>
              </a:spcAft>
              <a:buClr>
                <a:schemeClr val="dk1"/>
              </a:buClr>
              <a:buSzPts val="2800"/>
              <a:buFont typeface="Arial" panose="020B0604020202020204" pitchFamily="34" charset="0"/>
              <a:buChar char="•"/>
            </a:pPr>
            <a:r>
              <a:rPr lang="en-US" dirty="0"/>
              <a:t>Importance of image and video authentication</a:t>
            </a:r>
          </a:p>
          <a:p>
            <a:pPr marL="342900" lvl="0" indent="-342900" algn="l" rtl="0">
              <a:lnSpc>
                <a:spcPct val="90000"/>
              </a:lnSpc>
              <a:spcBef>
                <a:spcPts val="0"/>
              </a:spcBef>
              <a:spcAft>
                <a:spcPts val="0"/>
              </a:spcAft>
              <a:buClr>
                <a:schemeClr val="dk1"/>
              </a:buClr>
              <a:buSzPts val="2800"/>
              <a:buFont typeface="Arial" panose="020B0604020202020204" pitchFamily="34" charset="0"/>
              <a:buChar char="•"/>
            </a:pPr>
            <a:r>
              <a:rPr lang="en-US" dirty="0"/>
              <a:t>How much work has been completed?</a:t>
            </a:r>
          </a:p>
          <a:p>
            <a:pPr marL="342900" lvl="0" indent="-342900" algn="l" rtl="0">
              <a:lnSpc>
                <a:spcPct val="90000"/>
              </a:lnSpc>
              <a:spcBef>
                <a:spcPts val="1000"/>
              </a:spcBef>
              <a:spcAft>
                <a:spcPts val="0"/>
              </a:spcAft>
              <a:buClr>
                <a:schemeClr val="dk1"/>
              </a:buClr>
              <a:buSzPts val="2800"/>
              <a:buFont typeface="Arial" panose="020B0604020202020204" pitchFamily="34" charset="0"/>
              <a:buChar char="•"/>
            </a:pPr>
            <a:r>
              <a:rPr lang="en-US" dirty="0"/>
              <a:t>The prototype made contain the functionalities of the image watermarking and authentication and rest of the functionalities will be implemented in FYP-II according to the above timeline.</a:t>
            </a:r>
            <a:endParaRPr dirty="0"/>
          </a:p>
        </p:txBody>
      </p:sp>
      <p:sp>
        <p:nvSpPr>
          <p:cNvPr id="345" name="Google Shape;345;p14"/>
          <p:cNvSpPr txBox="1">
            <a:spLocks noGrp="1"/>
          </p:cNvSpPr>
          <p:nvPr>
            <p:ph type="dt" idx="10"/>
          </p:nvPr>
        </p:nvSpPr>
        <p:spPr>
          <a:xfrm>
            <a:off x="381000"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dirty="0">
                <a:solidFill>
                  <a:schemeClr val="bg2">
                    <a:lumMod val="50000"/>
                  </a:schemeClr>
                </a:solidFill>
              </a:rPr>
              <a:t>25/01/2022</a:t>
            </a:r>
            <a:endParaRPr dirty="0">
              <a:solidFill>
                <a:schemeClr val="bg2">
                  <a:lumMod val="50000"/>
                </a:schemeClr>
              </a:solidFill>
            </a:endParaRPr>
          </a:p>
        </p:txBody>
      </p:sp>
      <p:sp>
        <p:nvSpPr>
          <p:cNvPr id="346" name="Google Shape;346;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bg2">
                    <a:lumMod val="50000"/>
                  </a:schemeClr>
                </a:solidFill>
              </a:rPr>
              <a:t>Self Embedding Watermarking System</a:t>
            </a:r>
            <a:endParaRPr dirty="0">
              <a:solidFill>
                <a:schemeClr val="bg2">
                  <a:lumMod val="50000"/>
                </a:schemeClr>
              </a:solidFill>
            </a:endParaRPr>
          </a:p>
        </p:txBody>
      </p:sp>
      <p:sp>
        <p:nvSpPr>
          <p:cNvPr id="347" name="Google Shape;347;p14"/>
          <p:cNvSpPr txBox="1">
            <a:spLocks noGrp="1"/>
          </p:cNvSpPr>
          <p:nvPr>
            <p:ph type="sldNum" idx="12"/>
          </p:nvPr>
        </p:nvSpPr>
        <p:spPr>
          <a:xfrm>
            <a:off x="10153276" y="6356350"/>
            <a:ext cx="165772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solidFill>
                  <a:schemeClr val="bg2">
                    <a:lumMod val="50000"/>
                  </a:schemeClr>
                </a:solidFill>
              </a:rPr>
              <a:t>22</a:t>
            </a:fld>
            <a:endParaRPr dirty="0">
              <a:solidFill>
                <a:schemeClr val="bg2">
                  <a:lumMod val="50000"/>
                </a:schemeClr>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g10f06747e08_2_406"/>
          <p:cNvSpPr txBox="1">
            <a:spLocks noGrp="1"/>
          </p:cNvSpPr>
          <p:nvPr>
            <p:ph type="title"/>
          </p:nvPr>
        </p:nvSpPr>
        <p:spPr>
          <a:xfrm>
            <a:off x="354000" y="1386233"/>
            <a:ext cx="5393700" cy="2234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6000"/>
              <a:buFont typeface="Arial"/>
              <a:buNone/>
            </a:pPr>
            <a:r>
              <a:rPr lang="en-US" dirty="0">
                <a:latin typeface="+mj-lt"/>
              </a:rPr>
              <a:t>Thank You!</a:t>
            </a:r>
            <a:endParaRPr dirty="0">
              <a:latin typeface="+mj-lt"/>
            </a:endParaRPr>
          </a:p>
        </p:txBody>
      </p:sp>
      <p:sp>
        <p:nvSpPr>
          <p:cNvPr id="354" name="Google Shape;354;g10f06747e08_2_406"/>
          <p:cNvSpPr txBox="1">
            <a:spLocks noGrp="1"/>
          </p:cNvSpPr>
          <p:nvPr>
            <p:ph type="subTitle" idx="1"/>
          </p:nvPr>
        </p:nvSpPr>
        <p:spPr>
          <a:xfrm>
            <a:off x="354000" y="3635833"/>
            <a:ext cx="5393700" cy="16467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dk1"/>
              </a:buClr>
              <a:buSzPts val="2800"/>
            </a:pPr>
            <a:r>
              <a:rPr lang="en-US" dirty="0">
                <a:latin typeface="+mj-lt"/>
              </a:rPr>
              <a:t>Any Questions?</a:t>
            </a:r>
            <a:endParaRPr dirty="0">
              <a:latin typeface="+mj-lt"/>
            </a:endParaRPr>
          </a:p>
        </p:txBody>
      </p:sp>
      <p:sp>
        <p:nvSpPr>
          <p:cNvPr id="355" name="Google Shape;355;g10f06747e08_2_406"/>
          <p:cNvSpPr txBox="1">
            <a:spLocks noGrp="1"/>
          </p:cNvSpPr>
          <p:nvPr>
            <p:ph type="dt" idx="10"/>
          </p:nvPr>
        </p:nvSpPr>
        <p:spPr>
          <a:xfrm>
            <a:off x="0" y="6356350"/>
            <a:ext cx="27432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dirty="0">
                <a:latin typeface="+mj-lt"/>
              </a:rPr>
              <a:t>25/01/2022</a:t>
            </a:r>
            <a:endParaRPr dirty="0">
              <a:latin typeface="+mj-lt"/>
            </a:endParaRPr>
          </a:p>
        </p:txBody>
      </p:sp>
      <p:sp>
        <p:nvSpPr>
          <p:cNvPr id="356" name="Google Shape;356;g10f06747e08_2_406"/>
          <p:cNvSpPr txBox="1">
            <a:spLocks noGrp="1"/>
          </p:cNvSpPr>
          <p:nvPr>
            <p:ph type="ftr" idx="11"/>
          </p:nvPr>
        </p:nvSpPr>
        <p:spPr>
          <a:xfrm>
            <a:off x="2963918" y="6356349"/>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mj-lt"/>
              </a:rPr>
              <a:t>Self Embedding Watermarking System</a:t>
            </a:r>
            <a:endParaRPr>
              <a:latin typeface="+mj-lt"/>
            </a:endParaRPr>
          </a:p>
        </p:txBody>
      </p:sp>
      <p:sp>
        <p:nvSpPr>
          <p:cNvPr id="357" name="Google Shape;357;g10f06747e08_2_406"/>
          <p:cNvSpPr txBox="1">
            <a:spLocks noGrp="1"/>
          </p:cNvSpPr>
          <p:nvPr>
            <p:ph type="body" idx="2"/>
          </p:nvPr>
        </p:nvSpPr>
        <p:spPr>
          <a:xfrm>
            <a:off x="6385075" y="1327200"/>
            <a:ext cx="5549400" cy="3320700"/>
          </a:xfrm>
          <a:prstGeom prst="rect">
            <a:avLst/>
          </a:prstGeom>
        </p:spPr>
        <p:txBody>
          <a:bodyPr spcFirstLastPara="1" wrap="square" lIns="121900" tIns="121900" rIns="121900" bIns="121900" anchor="ctr" anchorCtr="0">
            <a:normAutofit fontScale="92500" lnSpcReduction="10000"/>
          </a:bodyPr>
          <a:lstStyle/>
          <a:p>
            <a:pPr marL="0" lvl="0" indent="0" algn="l" rtl="0">
              <a:lnSpc>
                <a:spcPct val="90000"/>
              </a:lnSpc>
              <a:spcBef>
                <a:spcPts val="1000"/>
              </a:spcBef>
              <a:spcAft>
                <a:spcPts val="0"/>
              </a:spcAft>
              <a:buNone/>
            </a:pPr>
            <a:r>
              <a:rPr lang="en-US" sz="2600" dirty="0">
                <a:latin typeface="+mj-lt"/>
              </a:rPr>
              <a:t>Arbab Hamd Rizwan (18L-0765)</a:t>
            </a:r>
            <a:endParaRPr sz="2600" dirty="0">
              <a:latin typeface="+mj-lt"/>
            </a:endParaRPr>
          </a:p>
          <a:p>
            <a:pPr marL="0" lvl="0" indent="0" algn="l" rtl="0">
              <a:lnSpc>
                <a:spcPct val="90000"/>
              </a:lnSpc>
              <a:spcBef>
                <a:spcPts val="1000"/>
              </a:spcBef>
              <a:spcAft>
                <a:spcPts val="0"/>
              </a:spcAft>
              <a:buNone/>
            </a:pPr>
            <a:endParaRPr sz="2600" dirty="0">
              <a:latin typeface="+mj-lt"/>
            </a:endParaRPr>
          </a:p>
          <a:p>
            <a:pPr marL="0" lvl="0" indent="0" algn="l" rtl="0">
              <a:lnSpc>
                <a:spcPct val="90000"/>
              </a:lnSpc>
              <a:spcBef>
                <a:spcPts val="1000"/>
              </a:spcBef>
              <a:spcAft>
                <a:spcPts val="0"/>
              </a:spcAft>
              <a:buNone/>
            </a:pPr>
            <a:r>
              <a:rPr lang="en-US" sz="2600" dirty="0">
                <a:latin typeface="+mj-lt"/>
              </a:rPr>
              <a:t>Usama Aslam (18L-0972)</a:t>
            </a:r>
            <a:endParaRPr sz="2600" dirty="0">
              <a:latin typeface="+mj-lt"/>
            </a:endParaRPr>
          </a:p>
          <a:p>
            <a:pPr marL="0" lvl="0" indent="0" algn="l" rtl="0">
              <a:lnSpc>
                <a:spcPct val="90000"/>
              </a:lnSpc>
              <a:spcBef>
                <a:spcPts val="1000"/>
              </a:spcBef>
              <a:spcAft>
                <a:spcPts val="0"/>
              </a:spcAft>
              <a:buNone/>
            </a:pPr>
            <a:endParaRPr sz="2600" dirty="0">
              <a:latin typeface="+mj-lt"/>
            </a:endParaRPr>
          </a:p>
          <a:p>
            <a:pPr marL="0" lvl="0" indent="0" algn="l" rtl="0">
              <a:lnSpc>
                <a:spcPct val="90000"/>
              </a:lnSpc>
              <a:spcBef>
                <a:spcPts val="1000"/>
              </a:spcBef>
              <a:spcAft>
                <a:spcPts val="0"/>
              </a:spcAft>
              <a:buNone/>
            </a:pPr>
            <a:r>
              <a:rPr lang="en-US" sz="2600" dirty="0">
                <a:latin typeface="+mj-lt"/>
              </a:rPr>
              <a:t>Aashar Naseem (18L-1131)</a:t>
            </a:r>
            <a:endParaRPr sz="2600" dirty="0">
              <a:latin typeface="+mj-lt"/>
            </a:endParaRPr>
          </a:p>
          <a:p>
            <a:pPr marL="0" lvl="0" indent="0" algn="l" rtl="0">
              <a:lnSpc>
                <a:spcPct val="90000"/>
              </a:lnSpc>
              <a:spcBef>
                <a:spcPts val="1000"/>
              </a:spcBef>
              <a:spcAft>
                <a:spcPts val="0"/>
              </a:spcAft>
              <a:buNone/>
            </a:pPr>
            <a:endParaRPr sz="2600" dirty="0">
              <a:latin typeface="+mj-lt"/>
            </a:endParaRPr>
          </a:p>
          <a:p>
            <a:pPr marL="0" lvl="0" indent="0" algn="l" rtl="0">
              <a:lnSpc>
                <a:spcPct val="90000"/>
              </a:lnSpc>
              <a:spcBef>
                <a:spcPts val="1000"/>
              </a:spcBef>
              <a:spcAft>
                <a:spcPts val="0"/>
              </a:spcAft>
              <a:buNone/>
            </a:pPr>
            <a:r>
              <a:rPr lang="en-US" sz="2600" dirty="0">
                <a:latin typeface="+mj-lt"/>
              </a:rPr>
              <a:t>M. </a:t>
            </a:r>
            <a:r>
              <a:rPr lang="en-US" sz="2600" dirty="0" err="1">
                <a:latin typeface="+mj-lt"/>
              </a:rPr>
              <a:t>Hunzlah</a:t>
            </a:r>
            <a:r>
              <a:rPr lang="en-US" sz="2600" dirty="0">
                <a:latin typeface="+mj-lt"/>
              </a:rPr>
              <a:t> Malik (18L-1139)</a:t>
            </a:r>
            <a:endParaRPr sz="2600" dirty="0">
              <a:latin typeface="+mj-lt"/>
            </a:endParaRPr>
          </a:p>
        </p:txBody>
      </p:sp>
      <p:sp>
        <p:nvSpPr>
          <p:cNvPr id="358" name="Google Shape;358;g10f06747e08_2_40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solidFill>
                  <a:schemeClr val="bg2">
                    <a:lumMod val="50000"/>
                  </a:schemeClr>
                </a:solidFill>
                <a:latin typeface="+mj-lt"/>
              </a:rPr>
              <a:t>23</a:t>
            </a:fld>
            <a:endParaRPr dirty="0">
              <a:solidFill>
                <a:schemeClr val="bg2">
                  <a:lumMod val="50000"/>
                </a:schemeClr>
              </a:solidFill>
              <a:latin typeface="+mj-l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5DF6E6E-772C-4E0C-91BB-715ADCEF72DD}"/>
              </a:ext>
            </a:extLst>
          </p:cNvPr>
          <p:cNvSpPr>
            <a:spLocks noGrp="1"/>
          </p:cNvSpPr>
          <p:nvPr>
            <p:ph type="title"/>
          </p:nvPr>
        </p:nvSpPr>
        <p:spPr>
          <a:xfrm>
            <a:off x="415600" y="0"/>
            <a:ext cx="11360700" cy="943200"/>
          </a:xfrm>
        </p:spPr>
        <p:txBody>
          <a:bodyPr>
            <a:normAutofit fontScale="90000"/>
          </a:bodyPr>
          <a:lstStyle/>
          <a:p>
            <a:r>
              <a:rPr lang="en-US" dirty="0">
                <a:latin typeface="+mj-lt"/>
              </a:rPr>
              <a:t>References</a:t>
            </a:r>
            <a:endParaRPr lang="en-PK" dirty="0">
              <a:latin typeface="+mj-lt"/>
            </a:endParaRPr>
          </a:p>
        </p:txBody>
      </p:sp>
      <p:sp>
        <p:nvSpPr>
          <p:cNvPr id="7" name="Text Placeholder 6">
            <a:extLst>
              <a:ext uri="{FF2B5EF4-FFF2-40B4-BE49-F238E27FC236}">
                <a16:creationId xmlns:a16="http://schemas.microsoft.com/office/drawing/2014/main" id="{C52CC68A-3F49-41B6-8B2D-14718A6C9AA3}"/>
              </a:ext>
            </a:extLst>
          </p:cNvPr>
          <p:cNvSpPr>
            <a:spLocks noGrp="1"/>
          </p:cNvSpPr>
          <p:nvPr>
            <p:ph type="body" idx="1"/>
          </p:nvPr>
        </p:nvSpPr>
        <p:spPr>
          <a:xfrm>
            <a:off x="415600" y="1051375"/>
            <a:ext cx="11360700" cy="5368086"/>
          </a:xfrm>
        </p:spPr>
        <p:txBody>
          <a:bodyPr>
            <a:normAutofit fontScale="92500" lnSpcReduction="20000"/>
          </a:bodyPr>
          <a:lstStyle/>
          <a:p>
            <a:r>
              <a:rPr lang="en-US" dirty="0">
                <a:effectLst/>
                <a:latin typeface="+mj-lt"/>
              </a:rPr>
              <a:t>Guo, J., </a:t>
            </a:r>
            <a:r>
              <a:rPr lang="en-US" dirty="0" err="1">
                <a:effectLst/>
                <a:latin typeface="+mj-lt"/>
              </a:rPr>
              <a:t>Karpman</a:t>
            </a:r>
            <a:r>
              <a:rPr lang="en-US" dirty="0">
                <a:effectLst/>
                <a:latin typeface="+mj-lt"/>
              </a:rPr>
              <a:t>, P., </a:t>
            </a:r>
            <a:r>
              <a:rPr lang="en-US" dirty="0" err="1">
                <a:effectLst/>
                <a:latin typeface="+mj-lt"/>
              </a:rPr>
              <a:t>Nikoli´c</a:t>
            </a:r>
            <a:r>
              <a:rPr lang="en-US" dirty="0">
                <a:effectLst/>
                <a:latin typeface="+mj-lt"/>
              </a:rPr>
              <a:t>, I., Wang, L., &amp; Wu, S. (2014). </a:t>
            </a:r>
            <a:r>
              <a:rPr lang="en-US" i="1" dirty="0">
                <a:effectLst/>
                <a:latin typeface="+mj-lt"/>
              </a:rPr>
              <a:t>Analysis of blake2</a:t>
            </a:r>
            <a:r>
              <a:rPr lang="en-US" dirty="0">
                <a:effectLst/>
                <a:latin typeface="+mj-lt"/>
              </a:rPr>
              <a:t>. Retrieved January 24, 2022, from </a:t>
            </a:r>
            <a:r>
              <a:rPr lang="en-US" dirty="0">
                <a:effectLst/>
                <a:latin typeface="+mj-lt"/>
                <a:hlinkClick r:id="rId2"/>
              </a:rPr>
              <a:t>https://eprint.iacr.org/2013/467.pdf</a:t>
            </a:r>
            <a:endParaRPr lang="en-US" dirty="0">
              <a:effectLst/>
              <a:latin typeface="+mj-lt"/>
            </a:endParaRPr>
          </a:p>
          <a:p>
            <a:endParaRPr lang="en-US" dirty="0">
              <a:effectLst/>
              <a:latin typeface="+mj-lt"/>
            </a:endParaRPr>
          </a:p>
          <a:p>
            <a:r>
              <a:rPr lang="en-US" dirty="0" err="1">
                <a:effectLst/>
                <a:latin typeface="+mj-lt"/>
              </a:rPr>
              <a:t>Yanjiao</a:t>
            </a:r>
            <a:r>
              <a:rPr lang="en-US" dirty="0">
                <a:effectLst/>
                <a:latin typeface="+mj-lt"/>
              </a:rPr>
              <a:t> Shi, Miao Qi, </a:t>
            </a:r>
            <a:r>
              <a:rPr lang="en-US" dirty="0" err="1">
                <a:effectLst/>
                <a:latin typeface="+mj-lt"/>
              </a:rPr>
              <a:t>Yinghua</a:t>
            </a:r>
            <a:r>
              <a:rPr lang="en-US" dirty="0">
                <a:effectLst/>
                <a:latin typeface="+mj-lt"/>
              </a:rPr>
              <a:t> Lu, Jun Kong and </a:t>
            </a:r>
            <a:r>
              <a:rPr lang="en-US" dirty="0" err="1">
                <a:effectLst/>
                <a:latin typeface="+mj-lt"/>
              </a:rPr>
              <a:t>Danying</a:t>
            </a:r>
            <a:r>
              <a:rPr lang="en-US" dirty="0">
                <a:effectLst/>
                <a:latin typeface="+mj-lt"/>
              </a:rPr>
              <a:t> Li, "Object based self-embedding watermarking for video authentication," Proceedings 2011 International Conference on Transportation, Mechanical, and Electrical Engineering (TMEE), 2011, pp. 519-522, </a:t>
            </a:r>
            <a:r>
              <a:rPr lang="en-US" dirty="0" err="1">
                <a:effectLst/>
                <a:latin typeface="+mj-lt"/>
              </a:rPr>
              <a:t>doi</a:t>
            </a:r>
            <a:r>
              <a:rPr lang="en-US" dirty="0">
                <a:effectLst/>
                <a:latin typeface="+mj-lt"/>
              </a:rPr>
              <a:t>: 10.1109/TMEE.2011.6199255. </a:t>
            </a:r>
          </a:p>
          <a:p>
            <a:endParaRPr lang="en-US" dirty="0">
              <a:latin typeface="+mj-lt"/>
            </a:endParaRPr>
          </a:p>
          <a:p>
            <a:r>
              <a:rPr lang="en-US" b="0" i="0" dirty="0">
                <a:solidFill>
                  <a:srgbClr val="000000"/>
                </a:solidFill>
                <a:effectLst/>
                <a:latin typeface="Open Sans" panose="020B0606030504020204" pitchFamily="34" charset="0"/>
              </a:rPr>
              <a:t>Yao, Y., Shi, Y., Weng, S., &amp; Guan, B. (2017). Deep Learning for Detection of Object-Based Forgery in Advanced Video. </a:t>
            </a:r>
            <a:r>
              <a:rPr lang="en-US" b="0" i="1" dirty="0">
                <a:solidFill>
                  <a:srgbClr val="000000"/>
                </a:solidFill>
                <a:effectLst/>
                <a:latin typeface="Open Sans" panose="020B0606030504020204" pitchFamily="34" charset="0"/>
              </a:rPr>
              <a:t>Symmetry</a:t>
            </a:r>
            <a:r>
              <a:rPr lang="en-US" b="0" i="0" dirty="0">
                <a:solidFill>
                  <a:srgbClr val="000000"/>
                </a:solidFill>
                <a:effectLst/>
                <a:latin typeface="Open Sans" panose="020B0606030504020204" pitchFamily="34" charset="0"/>
              </a:rPr>
              <a:t>, </a:t>
            </a:r>
            <a:r>
              <a:rPr lang="en-US" b="0" i="1" dirty="0">
                <a:solidFill>
                  <a:srgbClr val="000000"/>
                </a:solidFill>
                <a:effectLst/>
                <a:latin typeface="Open Sans" panose="020B0606030504020204" pitchFamily="34" charset="0"/>
              </a:rPr>
              <a:t>10</a:t>
            </a:r>
            <a:r>
              <a:rPr lang="en-US" b="0" i="0" dirty="0">
                <a:solidFill>
                  <a:srgbClr val="000000"/>
                </a:solidFill>
                <a:effectLst/>
                <a:latin typeface="Open Sans" panose="020B0606030504020204" pitchFamily="34" charset="0"/>
              </a:rPr>
              <a:t>(1), 3. </a:t>
            </a:r>
            <a:r>
              <a:rPr lang="en-US" b="0" i="0" dirty="0">
                <a:solidFill>
                  <a:srgbClr val="000000"/>
                </a:solidFill>
                <a:effectLst/>
                <a:latin typeface="Open Sans" panose="020B0606030504020204" pitchFamily="34" charset="0"/>
                <a:hlinkClick r:id="rId3"/>
              </a:rPr>
              <a:t>https://doi.org/10.3390/sym10010003</a:t>
            </a:r>
            <a:endParaRPr lang="en-US" b="0" i="0" dirty="0">
              <a:solidFill>
                <a:srgbClr val="000000"/>
              </a:solidFill>
              <a:effectLst/>
              <a:latin typeface="Open Sans" panose="020B0606030504020204" pitchFamily="34" charset="0"/>
            </a:endParaRPr>
          </a:p>
          <a:p>
            <a:endParaRPr lang="en-US" dirty="0">
              <a:solidFill>
                <a:srgbClr val="000000"/>
              </a:solidFill>
              <a:latin typeface="Open Sans" panose="020B0606030504020204" pitchFamily="34" charset="0"/>
            </a:endParaRPr>
          </a:p>
          <a:p>
            <a:r>
              <a:rPr lang="en-US" b="0" i="0" dirty="0">
                <a:solidFill>
                  <a:srgbClr val="000000"/>
                </a:solidFill>
                <a:effectLst/>
                <a:latin typeface="Open Sans" panose="020B0606030504020204" pitchFamily="34" charset="0"/>
              </a:rPr>
              <a:t>SADDIQUE, M., ASGHAR, K., BAJWA, U., HUSSAIN, M., &amp; HABIB, Z. (2019). Spatial Video Forgery Detection and Localization using Texture Analysis of Consecutive Frames. </a:t>
            </a:r>
            <a:r>
              <a:rPr lang="en-US" b="0" i="1" dirty="0">
                <a:solidFill>
                  <a:srgbClr val="000000"/>
                </a:solidFill>
                <a:effectLst/>
                <a:latin typeface="Open Sans" panose="020B0606030504020204" pitchFamily="34" charset="0"/>
              </a:rPr>
              <a:t>Advances In Electrical And Computer Engineering</a:t>
            </a:r>
            <a:r>
              <a:rPr lang="en-US" b="0" i="0" dirty="0">
                <a:solidFill>
                  <a:srgbClr val="000000"/>
                </a:solidFill>
                <a:effectLst/>
                <a:latin typeface="Open Sans" panose="020B0606030504020204" pitchFamily="34" charset="0"/>
              </a:rPr>
              <a:t>, </a:t>
            </a:r>
            <a:r>
              <a:rPr lang="en-US" b="0" i="1" dirty="0">
                <a:solidFill>
                  <a:srgbClr val="000000"/>
                </a:solidFill>
                <a:effectLst/>
                <a:latin typeface="Open Sans" panose="020B0606030504020204" pitchFamily="34" charset="0"/>
              </a:rPr>
              <a:t>19</a:t>
            </a:r>
            <a:r>
              <a:rPr lang="en-US" b="0" i="0" dirty="0">
                <a:solidFill>
                  <a:srgbClr val="000000"/>
                </a:solidFill>
                <a:effectLst/>
                <a:latin typeface="Open Sans" panose="020B0606030504020204" pitchFamily="34" charset="0"/>
              </a:rPr>
              <a:t>(3), 97-108. https://doi.org/10.4316/aece.2019.03012</a:t>
            </a:r>
            <a:endParaRPr lang="en-PK" dirty="0">
              <a:latin typeface="+mj-lt"/>
            </a:endParaRPr>
          </a:p>
        </p:txBody>
      </p:sp>
      <p:sp>
        <p:nvSpPr>
          <p:cNvPr id="5" name="Slide Number Placeholder 4">
            <a:extLst>
              <a:ext uri="{FF2B5EF4-FFF2-40B4-BE49-F238E27FC236}">
                <a16:creationId xmlns:a16="http://schemas.microsoft.com/office/drawing/2014/main" id="{E45A0642-4872-4482-BF4D-90E63C4D480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latin typeface="+mj-lt"/>
              </a:rPr>
              <a:t>24</a:t>
            </a:fld>
            <a:endParaRPr lang="en-US" dirty="0">
              <a:latin typeface="+mj-lt"/>
            </a:endParaRPr>
          </a:p>
        </p:txBody>
      </p:sp>
    </p:spTree>
    <p:extLst>
      <p:ext uri="{BB962C8B-B14F-4D97-AF65-F5344CB8AC3E}">
        <p14:creationId xmlns:p14="http://schemas.microsoft.com/office/powerpoint/2010/main" val="6641780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3"/>
          <p:cNvSpPr txBox="1">
            <a:spLocks noGrp="1"/>
          </p:cNvSpPr>
          <p:nvPr>
            <p:ph type="title"/>
          </p:nvPr>
        </p:nvSpPr>
        <p:spPr>
          <a:xfrm>
            <a:off x="354000" y="1386233"/>
            <a:ext cx="5393700" cy="2234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6000"/>
              <a:buFont typeface="Arial"/>
              <a:buNone/>
            </a:pPr>
            <a:r>
              <a:rPr lang="en-US" dirty="0">
                <a:latin typeface="+mj-lt"/>
              </a:rPr>
              <a:t>Introduction</a:t>
            </a:r>
            <a:endParaRPr dirty="0">
              <a:latin typeface="+mj-lt"/>
            </a:endParaRPr>
          </a:p>
        </p:txBody>
      </p:sp>
      <p:sp>
        <p:nvSpPr>
          <p:cNvPr id="133" name="Google Shape;133;p3"/>
          <p:cNvSpPr txBox="1">
            <a:spLocks noGrp="1"/>
          </p:cNvSpPr>
          <p:nvPr>
            <p:ph type="dt" idx="10"/>
          </p:nvPr>
        </p:nvSpPr>
        <p:spPr>
          <a:xfrm>
            <a:off x="0"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a:t>25/01/2022</a:t>
            </a:r>
            <a:endParaRPr/>
          </a:p>
        </p:txBody>
      </p:sp>
      <p:sp>
        <p:nvSpPr>
          <p:cNvPr id="134" name="Google Shape;134;p3"/>
          <p:cNvSpPr txBox="1">
            <a:spLocks noGrp="1"/>
          </p:cNvSpPr>
          <p:nvPr>
            <p:ph type="ftr" idx="11"/>
          </p:nvPr>
        </p:nvSpPr>
        <p:spPr>
          <a:xfrm>
            <a:off x="2963918" y="6356349"/>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Self Embedding Watermarking System</a:t>
            </a:r>
            <a:endParaRPr/>
          </a:p>
        </p:txBody>
      </p:sp>
      <p:sp>
        <p:nvSpPr>
          <p:cNvPr id="135" name="Google Shape;135;p3"/>
          <p:cNvSpPr txBox="1">
            <a:spLocks noGrp="1"/>
          </p:cNvSpPr>
          <p:nvPr>
            <p:ph type="body" idx="2"/>
          </p:nvPr>
        </p:nvSpPr>
        <p:spPr>
          <a:xfrm>
            <a:off x="6586000" y="965600"/>
            <a:ext cx="5115900" cy="4926900"/>
          </a:xfrm>
          <a:prstGeom prst="rect">
            <a:avLst/>
          </a:prstGeom>
        </p:spPr>
        <p:txBody>
          <a:bodyPr spcFirstLastPara="1" wrap="square" lIns="121900" tIns="121900" rIns="121900" bIns="121900" anchor="ctr" anchorCtr="0">
            <a:normAutofit/>
          </a:bodyPr>
          <a:lstStyle/>
          <a:p>
            <a:pPr indent="-457200">
              <a:lnSpc>
                <a:spcPct val="90000"/>
              </a:lnSpc>
              <a:buSzPts val="2800"/>
            </a:pPr>
            <a:r>
              <a:rPr lang="en-US" sz="2800" dirty="0">
                <a:latin typeface="+mj-lt"/>
              </a:rPr>
              <a:t>What is watermarking?</a:t>
            </a:r>
            <a:endParaRPr sz="2800" dirty="0">
              <a:latin typeface="+mj-lt"/>
            </a:endParaRPr>
          </a:p>
          <a:p>
            <a:pPr indent="-457200">
              <a:lnSpc>
                <a:spcPct val="90000"/>
              </a:lnSpc>
              <a:spcBef>
                <a:spcPts val="1000"/>
              </a:spcBef>
              <a:buSzPts val="2800"/>
            </a:pPr>
            <a:r>
              <a:rPr lang="en-US" sz="2800" dirty="0">
                <a:latin typeface="+mj-lt"/>
              </a:rPr>
              <a:t>Image Tampering</a:t>
            </a:r>
            <a:endParaRPr sz="2800" dirty="0">
              <a:latin typeface="+mj-lt"/>
            </a:endParaRPr>
          </a:p>
          <a:p>
            <a:pPr indent="-457200">
              <a:lnSpc>
                <a:spcPct val="90000"/>
              </a:lnSpc>
              <a:spcBef>
                <a:spcPts val="1000"/>
              </a:spcBef>
              <a:buSzPts val="2800"/>
            </a:pPr>
            <a:r>
              <a:rPr lang="en-US" sz="2800" dirty="0">
                <a:latin typeface="+mj-lt"/>
              </a:rPr>
              <a:t>Video Tampering</a:t>
            </a:r>
          </a:p>
          <a:p>
            <a:pPr lvl="1" indent="-457200">
              <a:lnSpc>
                <a:spcPct val="90000"/>
              </a:lnSpc>
              <a:spcBef>
                <a:spcPts val="1000"/>
              </a:spcBef>
              <a:buSzPts val="2800"/>
            </a:pPr>
            <a:r>
              <a:rPr lang="en-US" sz="2300" dirty="0">
                <a:latin typeface="+mj-lt"/>
              </a:rPr>
              <a:t>Temporal Tampering</a:t>
            </a:r>
          </a:p>
          <a:p>
            <a:pPr lvl="1" indent="-457200">
              <a:lnSpc>
                <a:spcPct val="90000"/>
              </a:lnSpc>
              <a:spcBef>
                <a:spcPts val="1000"/>
              </a:spcBef>
              <a:buSzPts val="2800"/>
            </a:pPr>
            <a:r>
              <a:rPr lang="en-US" sz="2300" dirty="0">
                <a:latin typeface="+mj-lt"/>
              </a:rPr>
              <a:t>Spatial Tampering</a:t>
            </a:r>
            <a:endParaRPr sz="2300" dirty="0">
              <a:latin typeface="+mj-lt"/>
            </a:endParaRPr>
          </a:p>
          <a:p>
            <a:pPr indent="-457200">
              <a:lnSpc>
                <a:spcPct val="90000"/>
              </a:lnSpc>
              <a:spcBef>
                <a:spcPts val="1000"/>
              </a:spcBef>
              <a:buSzPts val="2800"/>
            </a:pPr>
            <a:r>
              <a:rPr lang="en-US" sz="2800" dirty="0">
                <a:latin typeface="+mj-lt"/>
              </a:rPr>
              <a:t>Image Reconstruction</a:t>
            </a:r>
            <a:endParaRPr sz="2800" dirty="0">
              <a:latin typeface="+mj-lt"/>
            </a:endParaRPr>
          </a:p>
          <a:p>
            <a:pPr indent="-457200">
              <a:lnSpc>
                <a:spcPct val="90000"/>
              </a:lnSpc>
              <a:spcBef>
                <a:spcPts val="1000"/>
              </a:spcBef>
              <a:buSzPts val="2800"/>
            </a:pPr>
            <a:r>
              <a:rPr lang="en-US" sz="2800" dirty="0">
                <a:latin typeface="+mj-lt"/>
              </a:rPr>
              <a:t>Video Reconstruction</a:t>
            </a:r>
            <a:endParaRPr sz="2800" dirty="0">
              <a:latin typeface="+mj-lt"/>
            </a:endParaRPr>
          </a:p>
          <a:p>
            <a:pPr indent="-457200">
              <a:spcAft>
                <a:spcPts val="1600"/>
              </a:spcAft>
            </a:pPr>
            <a:endParaRPr sz="2800" dirty="0">
              <a:latin typeface="+mj-lt"/>
            </a:endParaRPr>
          </a:p>
        </p:txBody>
      </p:sp>
      <p:sp>
        <p:nvSpPr>
          <p:cNvPr id="136" name="Google Shape;136;p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4"/>
          <p:cNvSpPr txBox="1">
            <a:spLocks noGrp="1"/>
          </p:cNvSpPr>
          <p:nvPr>
            <p:ph type="title"/>
          </p:nvPr>
        </p:nvSpPr>
        <p:spPr>
          <a:xfrm>
            <a:off x="415600" y="593367"/>
            <a:ext cx="11360700" cy="9432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4800"/>
              <a:buFont typeface="Arial"/>
              <a:buNone/>
            </a:pPr>
            <a:r>
              <a:rPr lang="en-US" dirty="0">
                <a:latin typeface="+mj-lt"/>
              </a:rPr>
              <a:t>Problem Statement</a:t>
            </a:r>
            <a:endParaRPr dirty="0">
              <a:latin typeface="+mj-lt"/>
            </a:endParaRPr>
          </a:p>
        </p:txBody>
      </p:sp>
      <p:sp>
        <p:nvSpPr>
          <p:cNvPr id="143" name="Google Shape;143;p4"/>
          <p:cNvSpPr txBox="1">
            <a:spLocks noGrp="1"/>
          </p:cNvSpPr>
          <p:nvPr>
            <p:ph type="body" idx="1"/>
          </p:nvPr>
        </p:nvSpPr>
        <p:spPr>
          <a:xfrm>
            <a:off x="415600" y="1688433"/>
            <a:ext cx="11360700" cy="44037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dirty="0">
                <a:latin typeface="+mj-lt"/>
              </a:rPr>
              <a:t>Due to the availability of various editing software to tamper with any image or video, the authenticity of such media can be questionable. </a:t>
            </a:r>
            <a:endParaRPr dirty="0">
              <a:latin typeface="+mj-lt"/>
            </a:endParaRPr>
          </a:p>
          <a:p>
            <a:pPr marL="0" lvl="0" indent="0" algn="l" rtl="0">
              <a:lnSpc>
                <a:spcPct val="90000"/>
              </a:lnSpc>
              <a:spcBef>
                <a:spcPts val="1000"/>
              </a:spcBef>
              <a:spcAft>
                <a:spcPts val="0"/>
              </a:spcAft>
              <a:buClr>
                <a:schemeClr val="dk1"/>
              </a:buClr>
              <a:buSzPts val="2800"/>
              <a:buNone/>
            </a:pPr>
            <a:r>
              <a:rPr lang="en-US" dirty="0">
                <a:latin typeface="+mj-lt"/>
              </a:rPr>
              <a:t>This can create authenticity issues in various areas such as:</a:t>
            </a:r>
            <a:endParaRPr dirty="0">
              <a:latin typeface="+mj-lt"/>
            </a:endParaRPr>
          </a:p>
          <a:p>
            <a:pPr marL="342900" indent="-342900">
              <a:lnSpc>
                <a:spcPct val="90000"/>
              </a:lnSpc>
              <a:spcBef>
                <a:spcPts val="1000"/>
              </a:spcBef>
              <a:buClr>
                <a:schemeClr val="dk1"/>
              </a:buClr>
              <a:buSzPts val="2800"/>
            </a:pPr>
            <a:r>
              <a:rPr lang="en-US" dirty="0">
                <a:latin typeface="+mj-lt"/>
              </a:rPr>
              <a:t>Evidence for prosecution in criminal cases</a:t>
            </a:r>
            <a:endParaRPr dirty="0">
              <a:latin typeface="+mj-lt"/>
            </a:endParaRPr>
          </a:p>
          <a:p>
            <a:pPr marL="342900" indent="-342900">
              <a:lnSpc>
                <a:spcPct val="90000"/>
              </a:lnSpc>
              <a:spcBef>
                <a:spcPts val="1000"/>
              </a:spcBef>
              <a:buClr>
                <a:schemeClr val="dk1"/>
              </a:buClr>
              <a:buSzPts val="2800"/>
            </a:pPr>
            <a:r>
              <a:rPr lang="en-US" dirty="0">
                <a:latin typeface="+mj-lt"/>
              </a:rPr>
              <a:t>Copyrights on social media content</a:t>
            </a:r>
            <a:endParaRPr dirty="0">
              <a:latin typeface="+mj-lt"/>
            </a:endParaRPr>
          </a:p>
          <a:p>
            <a:pPr marL="342900" indent="-342900">
              <a:lnSpc>
                <a:spcPct val="90000"/>
              </a:lnSpc>
              <a:spcBef>
                <a:spcPts val="1000"/>
              </a:spcBef>
              <a:buClr>
                <a:schemeClr val="dk1"/>
              </a:buClr>
              <a:buSzPts val="2800"/>
            </a:pPr>
            <a:r>
              <a:rPr lang="en-US" dirty="0">
                <a:latin typeface="+mj-lt"/>
              </a:rPr>
              <a:t>Online scams</a:t>
            </a:r>
            <a:endParaRPr dirty="0">
              <a:latin typeface="+mj-lt"/>
            </a:endParaRPr>
          </a:p>
          <a:p>
            <a:pPr marL="0" lvl="0" indent="0" algn="l" rtl="0">
              <a:lnSpc>
                <a:spcPct val="90000"/>
              </a:lnSpc>
              <a:spcBef>
                <a:spcPts val="1000"/>
              </a:spcBef>
              <a:spcAft>
                <a:spcPts val="0"/>
              </a:spcAft>
              <a:buClr>
                <a:schemeClr val="dk1"/>
              </a:buClr>
              <a:buSzPts val="2800"/>
              <a:buNone/>
            </a:pPr>
            <a:endParaRPr dirty="0">
              <a:latin typeface="+mj-lt"/>
            </a:endParaRPr>
          </a:p>
          <a:p>
            <a:pPr marL="0" lvl="0" indent="0" algn="l" rtl="0">
              <a:lnSpc>
                <a:spcPct val="90000"/>
              </a:lnSpc>
              <a:spcBef>
                <a:spcPts val="1000"/>
              </a:spcBef>
              <a:spcAft>
                <a:spcPts val="1600"/>
              </a:spcAft>
              <a:buClr>
                <a:schemeClr val="dk1"/>
              </a:buClr>
              <a:buSzPts val="2800"/>
              <a:buNone/>
            </a:pPr>
            <a:endParaRPr dirty="0">
              <a:latin typeface="+mj-lt"/>
            </a:endParaRPr>
          </a:p>
        </p:txBody>
      </p:sp>
      <p:sp>
        <p:nvSpPr>
          <p:cNvPr id="144" name="Google Shape;144;p4"/>
          <p:cNvSpPr txBox="1">
            <a:spLocks noGrp="1"/>
          </p:cNvSpPr>
          <p:nvPr>
            <p:ph type="dt" idx="10"/>
          </p:nvPr>
        </p:nvSpPr>
        <p:spPr>
          <a:xfrm>
            <a:off x="381000"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a:latin typeface="+mj-lt"/>
              </a:rPr>
              <a:t>25/01/2022</a:t>
            </a:r>
            <a:endParaRPr>
              <a:latin typeface="+mj-lt"/>
            </a:endParaRPr>
          </a:p>
        </p:txBody>
      </p:sp>
      <p:sp>
        <p:nvSpPr>
          <p:cNvPr id="145" name="Google Shape;145;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mj-lt"/>
              </a:rPr>
              <a:t>Self Embedding Watermarking System</a:t>
            </a:r>
            <a:endParaRPr>
              <a:latin typeface="+mj-lt"/>
            </a:endParaRPr>
          </a:p>
        </p:txBody>
      </p:sp>
      <p:sp>
        <p:nvSpPr>
          <p:cNvPr id="146" name="Google Shape;146;p4"/>
          <p:cNvSpPr txBox="1">
            <a:spLocks noGrp="1"/>
          </p:cNvSpPr>
          <p:nvPr>
            <p:ph type="sldNum" idx="12"/>
          </p:nvPr>
        </p:nvSpPr>
        <p:spPr>
          <a:xfrm>
            <a:off x="11296610" y="6217622"/>
            <a:ext cx="731700" cy="5247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300">
                <a:solidFill>
                  <a:schemeClr val="dk2"/>
                </a:solidFill>
                <a:latin typeface="+mj-lt"/>
                <a:ea typeface="Open Sans"/>
                <a:cs typeface="Open Sans"/>
                <a:sym typeface="Open Sans"/>
              </a:rPr>
              <a:t>4</a:t>
            </a:fld>
            <a:endParaRPr sz="1300">
              <a:solidFill>
                <a:schemeClr val="dk2"/>
              </a:solidFill>
              <a:latin typeface="+mj-lt"/>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5"/>
          <p:cNvSpPr txBox="1">
            <a:spLocks noGrp="1"/>
          </p:cNvSpPr>
          <p:nvPr>
            <p:ph type="title"/>
          </p:nvPr>
        </p:nvSpPr>
        <p:spPr>
          <a:xfrm>
            <a:off x="415600" y="593367"/>
            <a:ext cx="11360700" cy="9432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4800"/>
              <a:buFont typeface="Arial"/>
              <a:buNone/>
            </a:pPr>
            <a:r>
              <a:rPr lang="en-US">
                <a:latin typeface="+mj-lt"/>
              </a:rPr>
              <a:t>Our Solution?</a:t>
            </a:r>
            <a:endParaRPr>
              <a:latin typeface="+mj-lt"/>
            </a:endParaRPr>
          </a:p>
        </p:txBody>
      </p:sp>
      <p:sp>
        <p:nvSpPr>
          <p:cNvPr id="152" name="Google Shape;152;p5"/>
          <p:cNvSpPr txBox="1">
            <a:spLocks noGrp="1"/>
          </p:cNvSpPr>
          <p:nvPr>
            <p:ph type="body" idx="1"/>
          </p:nvPr>
        </p:nvSpPr>
        <p:spPr>
          <a:xfrm>
            <a:off x="415600" y="1688433"/>
            <a:ext cx="11360700" cy="44037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dirty="0">
                <a:latin typeface="+mj-lt"/>
              </a:rPr>
              <a:t>The main concern gathered from our problem statement includes authentication and recovery of watermarked content. To deal with this problem, our team is developing a watermarking system which not only detect the image and video tampering but also restore them. </a:t>
            </a:r>
            <a:endParaRPr dirty="0">
              <a:latin typeface="+mj-lt"/>
            </a:endParaRPr>
          </a:p>
          <a:p>
            <a:pPr marL="0" lvl="0" indent="0" algn="l" rtl="0">
              <a:lnSpc>
                <a:spcPct val="90000"/>
              </a:lnSpc>
              <a:spcBef>
                <a:spcPts val="1000"/>
              </a:spcBef>
              <a:spcAft>
                <a:spcPts val="1600"/>
              </a:spcAft>
              <a:buClr>
                <a:schemeClr val="dk1"/>
              </a:buClr>
              <a:buSzPts val="2800"/>
              <a:buNone/>
            </a:pPr>
            <a:endParaRPr dirty="0">
              <a:latin typeface="+mj-lt"/>
            </a:endParaRPr>
          </a:p>
        </p:txBody>
      </p:sp>
      <p:sp>
        <p:nvSpPr>
          <p:cNvPr id="153" name="Google Shape;153;p5"/>
          <p:cNvSpPr txBox="1">
            <a:spLocks noGrp="1"/>
          </p:cNvSpPr>
          <p:nvPr>
            <p:ph type="dt" idx="10"/>
          </p:nvPr>
        </p:nvSpPr>
        <p:spPr>
          <a:xfrm>
            <a:off x="381000" y="6356350"/>
            <a:ext cx="27432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a:latin typeface="+mj-lt"/>
              </a:rPr>
              <a:t>25/01/2022</a:t>
            </a:r>
            <a:endParaRPr>
              <a:latin typeface="+mj-lt"/>
            </a:endParaRPr>
          </a:p>
        </p:txBody>
      </p:sp>
      <p:sp>
        <p:nvSpPr>
          <p:cNvPr id="154" name="Google Shape;1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mj-lt"/>
              </a:rPr>
              <a:t>Self Embedding Watermarking System</a:t>
            </a:r>
            <a:endParaRPr>
              <a:latin typeface="+mj-lt"/>
            </a:endParaRPr>
          </a:p>
        </p:txBody>
      </p:sp>
      <p:sp>
        <p:nvSpPr>
          <p:cNvPr id="155" name="Google Shape;155;p5"/>
          <p:cNvSpPr txBox="1">
            <a:spLocks noGrp="1"/>
          </p:cNvSpPr>
          <p:nvPr>
            <p:ph type="sldNum" idx="12"/>
          </p:nvPr>
        </p:nvSpPr>
        <p:spPr>
          <a:xfrm>
            <a:off x="11296610" y="6217622"/>
            <a:ext cx="731700" cy="5247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300">
                <a:solidFill>
                  <a:schemeClr val="dk2"/>
                </a:solidFill>
                <a:latin typeface="+mj-lt"/>
                <a:ea typeface="Open Sans"/>
                <a:cs typeface="Open Sans"/>
                <a:sym typeface="Open Sans"/>
              </a:rPr>
              <a:t>5</a:t>
            </a:fld>
            <a:endParaRPr sz="1300">
              <a:solidFill>
                <a:schemeClr val="dk2"/>
              </a:solidFill>
              <a:latin typeface="+mj-lt"/>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g10ef211580b_0_16"/>
          <p:cNvSpPr txBox="1">
            <a:spLocks noGrp="1"/>
          </p:cNvSpPr>
          <p:nvPr>
            <p:ph type="title"/>
          </p:nvPr>
        </p:nvSpPr>
        <p:spPr>
          <a:xfrm>
            <a:off x="1206442" y="134475"/>
            <a:ext cx="9779100" cy="13257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4800"/>
              <a:buFont typeface="Arial"/>
              <a:buNone/>
            </a:pPr>
            <a:r>
              <a:rPr lang="en-US" sz="4500"/>
              <a:t>Literature Review</a:t>
            </a:r>
            <a:endParaRPr sz="4500"/>
          </a:p>
        </p:txBody>
      </p:sp>
      <p:sp>
        <p:nvSpPr>
          <p:cNvPr id="161" name="Google Shape;161;g10ef211580b_0_16"/>
          <p:cNvSpPr txBox="1">
            <a:spLocks noGrp="1"/>
          </p:cNvSpPr>
          <p:nvPr>
            <p:ph type="body" idx="1"/>
          </p:nvPr>
        </p:nvSpPr>
        <p:spPr>
          <a:xfrm>
            <a:off x="1206443" y="1745542"/>
            <a:ext cx="9779100" cy="3366900"/>
          </a:xfrm>
          <a:prstGeom prst="rect">
            <a:avLst/>
          </a:prstGeom>
          <a:noFill/>
          <a:ln>
            <a:noFill/>
          </a:ln>
        </p:spPr>
        <p:txBody>
          <a:bodyPr spcFirstLastPara="1" wrap="square" lIns="91425" tIns="45700" rIns="91425" bIns="45700" anchor="t" anchorCtr="0">
            <a:noAutofit/>
          </a:bodyPr>
          <a:lstStyle/>
          <a:p>
            <a:pPr marL="457200" lvl="0" indent="-387350" algn="l" rtl="0">
              <a:lnSpc>
                <a:spcPct val="90000"/>
              </a:lnSpc>
              <a:spcBef>
                <a:spcPts val="1000"/>
              </a:spcBef>
              <a:spcAft>
                <a:spcPts val="0"/>
              </a:spcAft>
              <a:buSzPts val="2500"/>
              <a:buChar char="●"/>
            </a:pPr>
            <a:r>
              <a:rPr lang="en-US" sz="2500" b="1" dirty="0"/>
              <a:t>Image Watermarking</a:t>
            </a:r>
            <a:endParaRPr sz="2500" b="1" dirty="0"/>
          </a:p>
          <a:p>
            <a:pPr marL="914400" lvl="0" indent="-374650" algn="l" rtl="0">
              <a:spcBef>
                <a:spcPts val="0"/>
              </a:spcBef>
              <a:spcAft>
                <a:spcPts val="0"/>
              </a:spcAft>
              <a:buSzPts val="2300"/>
              <a:buAutoNum type="arabicPeriod"/>
            </a:pPr>
            <a:r>
              <a:rPr lang="en-US" sz="2300" dirty="0"/>
              <a:t>Triple Recovery Information Embedding Approach</a:t>
            </a:r>
            <a:endParaRPr sz="2300" dirty="0"/>
          </a:p>
          <a:p>
            <a:pPr marL="914400" lvl="0" indent="-374650" algn="l" rtl="0">
              <a:spcBef>
                <a:spcPts val="0"/>
              </a:spcBef>
              <a:spcAft>
                <a:spcPts val="0"/>
              </a:spcAft>
              <a:buSzPts val="2300"/>
              <a:buAutoNum type="arabicPeriod"/>
            </a:pPr>
            <a:r>
              <a:rPr lang="en-US" sz="2300" dirty="0"/>
              <a:t>Pixel-wise Authentication Based Self-Embedding Fragile Watermarking Method</a:t>
            </a:r>
            <a:endParaRPr sz="2300" dirty="0"/>
          </a:p>
          <a:p>
            <a:pPr marL="914400" lvl="0" indent="-374650" algn="l" rtl="0">
              <a:spcBef>
                <a:spcPts val="0"/>
              </a:spcBef>
              <a:spcAft>
                <a:spcPts val="0"/>
              </a:spcAft>
              <a:buSzPts val="2300"/>
              <a:buAutoNum type="arabicPeriod"/>
            </a:pPr>
            <a:r>
              <a:rPr lang="en-US" sz="2300" dirty="0"/>
              <a:t>Hash Function Based Fragile Watermarking </a:t>
            </a:r>
            <a:endParaRPr sz="2300" dirty="0"/>
          </a:p>
          <a:p>
            <a:pPr marL="914400" lvl="0" indent="0" algn="l" rtl="0">
              <a:spcBef>
                <a:spcPts val="1600"/>
              </a:spcBef>
              <a:spcAft>
                <a:spcPts val="0"/>
              </a:spcAft>
              <a:buNone/>
            </a:pPr>
            <a:endParaRPr sz="500" dirty="0"/>
          </a:p>
          <a:p>
            <a:pPr marL="457200" lvl="0" indent="-387350" algn="l" rtl="0">
              <a:lnSpc>
                <a:spcPct val="90000"/>
              </a:lnSpc>
              <a:spcBef>
                <a:spcPts val="1600"/>
              </a:spcBef>
              <a:spcAft>
                <a:spcPts val="0"/>
              </a:spcAft>
              <a:buSzPts val="2500"/>
              <a:buChar char="●"/>
            </a:pPr>
            <a:r>
              <a:rPr lang="en-US" sz="2500" b="1" dirty="0"/>
              <a:t>Video Watermarking </a:t>
            </a:r>
            <a:endParaRPr sz="2500" b="1" dirty="0"/>
          </a:p>
          <a:p>
            <a:pPr marL="914400" lvl="0" indent="-387350" algn="l" rtl="0">
              <a:spcBef>
                <a:spcPts val="0"/>
              </a:spcBef>
              <a:spcAft>
                <a:spcPts val="0"/>
              </a:spcAft>
              <a:buSzPts val="2500"/>
              <a:buAutoNum type="arabicPeriod"/>
            </a:pPr>
            <a:r>
              <a:rPr lang="en-US" sz="2300" dirty="0"/>
              <a:t>Video-Tampering Detection and Content Reconstruction via Self-Embedding</a:t>
            </a:r>
            <a:endParaRPr sz="2300" dirty="0"/>
          </a:p>
          <a:p>
            <a:pPr marL="914400" lvl="0" indent="-374650" algn="l" rtl="0">
              <a:spcBef>
                <a:spcPts val="0"/>
              </a:spcBef>
              <a:spcAft>
                <a:spcPts val="0"/>
              </a:spcAft>
              <a:buSzPts val="2300"/>
              <a:buAutoNum type="arabicPeriod"/>
            </a:pPr>
            <a:r>
              <a:rPr lang="en-US" sz="2300" dirty="0"/>
              <a:t>Spatiotemporal Trident Networks: Detection and Localization of Object Removal Tampering</a:t>
            </a:r>
            <a:endParaRPr sz="2500" dirty="0"/>
          </a:p>
          <a:p>
            <a:pPr marL="914400" lvl="0" indent="0" algn="l" rtl="0">
              <a:lnSpc>
                <a:spcPct val="90000"/>
              </a:lnSpc>
              <a:spcBef>
                <a:spcPts val="1600"/>
              </a:spcBef>
              <a:spcAft>
                <a:spcPts val="1600"/>
              </a:spcAft>
              <a:buNone/>
            </a:pPr>
            <a:endParaRPr sz="2500" b="1" dirty="0"/>
          </a:p>
        </p:txBody>
      </p:sp>
      <p:sp>
        <p:nvSpPr>
          <p:cNvPr id="162" name="Google Shape;162;g10ef211580b_0_16"/>
          <p:cNvSpPr txBox="1">
            <a:spLocks noGrp="1"/>
          </p:cNvSpPr>
          <p:nvPr>
            <p:ph type="dt" idx="10"/>
          </p:nvPr>
        </p:nvSpPr>
        <p:spPr>
          <a:xfrm>
            <a:off x="381000" y="6356350"/>
            <a:ext cx="27432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dirty="0">
                <a:solidFill>
                  <a:schemeClr val="bg2">
                    <a:lumMod val="50000"/>
                  </a:schemeClr>
                </a:solidFill>
              </a:rPr>
              <a:t>25/01/2022</a:t>
            </a:r>
            <a:endParaRPr dirty="0">
              <a:solidFill>
                <a:schemeClr val="bg2">
                  <a:lumMod val="50000"/>
                </a:schemeClr>
              </a:solidFill>
            </a:endParaRPr>
          </a:p>
        </p:txBody>
      </p:sp>
      <p:sp>
        <p:nvSpPr>
          <p:cNvPr id="163" name="Google Shape;163;g10ef211580b_0_16"/>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bg2">
                    <a:lumMod val="50000"/>
                  </a:schemeClr>
                </a:solidFill>
              </a:rPr>
              <a:t>Self Embedding Watermarking System</a:t>
            </a:r>
            <a:endParaRPr dirty="0">
              <a:solidFill>
                <a:schemeClr val="bg2">
                  <a:lumMod val="50000"/>
                </a:schemeClr>
              </a:solidFill>
            </a:endParaRPr>
          </a:p>
        </p:txBody>
      </p:sp>
      <p:sp>
        <p:nvSpPr>
          <p:cNvPr id="164" name="Google Shape;164;g10ef211580b_0_16"/>
          <p:cNvSpPr txBox="1">
            <a:spLocks noGrp="1"/>
          </p:cNvSpPr>
          <p:nvPr>
            <p:ph type="sldNum" idx="12"/>
          </p:nvPr>
        </p:nvSpPr>
        <p:spPr>
          <a:xfrm>
            <a:off x="10153276" y="6356350"/>
            <a:ext cx="1657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g10eadad5776_0_8"/>
          <p:cNvSpPr txBox="1">
            <a:spLocks noGrp="1"/>
          </p:cNvSpPr>
          <p:nvPr>
            <p:ph type="title"/>
          </p:nvPr>
        </p:nvSpPr>
        <p:spPr>
          <a:xfrm>
            <a:off x="1167492" y="381000"/>
            <a:ext cx="9779100" cy="1325700"/>
          </a:xfrm>
          <a:prstGeom prst="rect">
            <a:avLst/>
          </a:prstGeom>
          <a:noFill/>
          <a:ln>
            <a:noFill/>
          </a:ln>
        </p:spPr>
        <p:txBody>
          <a:bodyPr spcFirstLastPara="1" wrap="square" lIns="91425" tIns="45700" rIns="91425" bIns="45700" anchor="b" anchorCtr="0">
            <a:noAutofit/>
          </a:bodyPr>
          <a:lstStyle/>
          <a:p>
            <a:pPr marL="0" lvl="0" indent="0" algn="l" rtl="0">
              <a:spcBef>
                <a:spcPts val="1000"/>
              </a:spcBef>
              <a:spcAft>
                <a:spcPts val="0"/>
              </a:spcAft>
              <a:buNone/>
            </a:pPr>
            <a:r>
              <a:rPr lang="en-US" sz="4300"/>
              <a:t>Image Watermarking</a:t>
            </a:r>
            <a:endParaRPr sz="4300"/>
          </a:p>
        </p:txBody>
      </p:sp>
      <p:sp>
        <p:nvSpPr>
          <p:cNvPr id="170" name="Google Shape;170;g10eadad5776_0_8"/>
          <p:cNvSpPr txBox="1">
            <a:spLocks noGrp="1"/>
          </p:cNvSpPr>
          <p:nvPr>
            <p:ph type="body" idx="1"/>
          </p:nvPr>
        </p:nvSpPr>
        <p:spPr>
          <a:xfrm>
            <a:off x="1167493" y="1983842"/>
            <a:ext cx="9779100" cy="3366900"/>
          </a:xfrm>
          <a:prstGeom prst="rect">
            <a:avLst/>
          </a:prstGeom>
          <a:noFill/>
          <a:ln>
            <a:noFill/>
          </a:ln>
        </p:spPr>
        <p:txBody>
          <a:bodyPr spcFirstLastPara="1" wrap="square" lIns="91425" tIns="45700" rIns="91425" bIns="45700" anchor="t" anchorCtr="0">
            <a:noAutofit/>
          </a:bodyPr>
          <a:lstStyle/>
          <a:p>
            <a:pPr marL="457200" lvl="0" indent="-406400" algn="l" rtl="0">
              <a:lnSpc>
                <a:spcPct val="90000"/>
              </a:lnSpc>
              <a:spcBef>
                <a:spcPts val="1000"/>
              </a:spcBef>
              <a:spcAft>
                <a:spcPts val="0"/>
              </a:spcAft>
              <a:buSzPts val="2800"/>
              <a:buChar char="●"/>
            </a:pPr>
            <a:r>
              <a:rPr lang="en-US" dirty="0"/>
              <a:t>In image watermarking the original image is divided into its smallest bits where the average values of the bits is calculated and  hashed and then inserted into the LSB of the particular image block.</a:t>
            </a:r>
            <a:endParaRPr dirty="0"/>
          </a:p>
          <a:p>
            <a:pPr marL="457200" lvl="0" indent="0" algn="l" rtl="0">
              <a:lnSpc>
                <a:spcPct val="90000"/>
              </a:lnSpc>
              <a:spcBef>
                <a:spcPts val="1600"/>
              </a:spcBef>
              <a:spcAft>
                <a:spcPts val="0"/>
              </a:spcAft>
              <a:buNone/>
            </a:pPr>
            <a:endParaRPr dirty="0"/>
          </a:p>
          <a:p>
            <a:pPr marL="457200" lvl="0" indent="-406400" algn="l" rtl="0">
              <a:lnSpc>
                <a:spcPct val="90000"/>
              </a:lnSpc>
              <a:spcBef>
                <a:spcPts val="1600"/>
              </a:spcBef>
              <a:spcAft>
                <a:spcPts val="0"/>
              </a:spcAft>
              <a:buSzPts val="2800"/>
              <a:buChar char="●"/>
            </a:pPr>
            <a:r>
              <a:rPr lang="en-US" dirty="0"/>
              <a:t>The process is similar in all methods with some differences.</a:t>
            </a:r>
            <a:endParaRPr dirty="0"/>
          </a:p>
        </p:txBody>
      </p:sp>
      <p:sp>
        <p:nvSpPr>
          <p:cNvPr id="171" name="Google Shape;171;g10eadad5776_0_8"/>
          <p:cNvSpPr txBox="1">
            <a:spLocks noGrp="1"/>
          </p:cNvSpPr>
          <p:nvPr>
            <p:ph type="dt" idx="10"/>
          </p:nvPr>
        </p:nvSpPr>
        <p:spPr>
          <a:xfrm>
            <a:off x="381000" y="6356350"/>
            <a:ext cx="27432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dirty="0">
                <a:solidFill>
                  <a:schemeClr val="bg2">
                    <a:lumMod val="50000"/>
                  </a:schemeClr>
                </a:solidFill>
              </a:rPr>
              <a:t>25/01/2022</a:t>
            </a:r>
            <a:endParaRPr dirty="0">
              <a:solidFill>
                <a:schemeClr val="bg2">
                  <a:lumMod val="50000"/>
                </a:schemeClr>
              </a:solidFill>
            </a:endParaRPr>
          </a:p>
        </p:txBody>
      </p:sp>
      <p:sp>
        <p:nvSpPr>
          <p:cNvPr id="172" name="Google Shape;172;g10eadad5776_0_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solidFill>
                  <a:schemeClr val="bg2">
                    <a:lumMod val="50000"/>
                  </a:schemeClr>
                </a:solidFill>
              </a:rPr>
              <a:t>Self Embedding Watermarking System</a:t>
            </a:r>
            <a:endParaRPr dirty="0">
              <a:solidFill>
                <a:schemeClr val="bg2">
                  <a:lumMod val="50000"/>
                </a:schemeClr>
              </a:solidFill>
            </a:endParaRPr>
          </a:p>
        </p:txBody>
      </p:sp>
      <p:sp>
        <p:nvSpPr>
          <p:cNvPr id="173" name="Google Shape;173;g10eadad5776_0_8"/>
          <p:cNvSpPr txBox="1">
            <a:spLocks noGrp="1"/>
          </p:cNvSpPr>
          <p:nvPr>
            <p:ph type="sldNum" idx="12"/>
          </p:nvPr>
        </p:nvSpPr>
        <p:spPr>
          <a:xfrm>
            <a:off x="10153276" y="6356350"/>
            <a:ext cx="16578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g10ef211580b_0_8"/>
          <p:cNvSpPr txBox="1">
            <a:spLocks noGrp="1"/>
          </p:cNvSpPr>
          <p:nvPr>
            <p:ph type="title"/>
          </p:nvPr>
        </p:nvSpPr>
        <p:spPr>
          <a:xfrm>
            <a:off x="411263" y="-53608"/>
            <a:ext cx="11360700" cy="943200"/>
          </a:xfrm>
          <a:prstGeom prst="rect">
            <a:avLst/>
          </a:prstGeom>
          <a:noFill/>
          <a:ln>
            <a:noFill/>
          </a:ln>
        </p:spPr>
        <p:txBody>
          <a:bodyPr spcFirstLastPara="1" wrap="square" lIns="91425" tIns="45700" rIns="91425" bIns="45700" anchor="b" anchorCtr="0">
            <a:noAutofit/>
          </a:bodyPr>
          <a:lstStyle/>
          <a:p>
            <a:pPr marL="0" lvl="0" indent="0" algn="l" rtl="0">
              <a:spcBef>
                <a:spcPts val="1000"/>
              </a:spcBef>
              <a:spcAft>
                <a:spcPts val="0"/>
              </a:spcAft>
              <a:buNone/>
            </a:pPr>
            <a:r>
              <a:rPr lang="en-US" sz="4300">
                <a:latin typeface="+mj-lt"/>
              </a:rPr>
              <a:t>Image Watermarking(Contd.)</a:t>
            </a:r>
            <a:endParaRPr>
              <a:latin typeface="+mj-lt"/>
            </a:endParaRPr>
          </a:p>
        </p:txBody>
      </p:sp>
      <p:sp>
        <p:nvSpPr>
          <p:cNvPr id="179" name="Google Shape;179;g10ef211580b_0_8"/>
          <p:cNvSpPr txBox="1">
            <a:spLocks noGrp="1"/>
          </p:cNvSpPr>
          <p:nvPr>
            <p:ph type="dt" idx="10"/>
          </p:nvPr>
        </p:nvSpPr>
        <p:spPr>
          <a:xfrm>
            <a:off x="381000" y="6356350"/>
            <a:ext cx="17010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PK" dirty="0">
                <a:latin typeface="+mj-lt"/>
              </a:rPr>
              <a:t>25/01/2022</a:t>
            </a:r>
            <a:endParaRPr dirty="0">
              <a:latin typeface="+mj-lt"/>
            </a:endParaRPr>
          </a:p>
        </p:txBody>
      </p:sp>
      <p:sp>
        <p:nvSpPr>
          <p:cNvPr id="180" name="Google Shape;180;g10ef211580b_0_8"/>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mj-lt"/>
              </a:rPr>
              <a:t>Self Embedding Watermarking System</a:t>
            </a:r>
            <a:endParaRPr dirty="0">
              <a:latin typeface="+mj-lt"/>
            </a:endParaRPr>
          </a:p>
        </p:txBody>
      </p:sp>
      <p:sp>
        <p:nvSpPr>
          <p:cNvPr id="181" name="Google Shape;181;g10ef211580b_0_8"/>
          <p:cNvSpPr txBox="1">
            <a:spLocks noGrp="1"/>
          </p:cNvSpPr>
          <p:nvPr>
            <p:ph type="sldNum" idx="12"/>
          </p:nvPr>
        </p:nvSpPr>
        <p:spPr>
          <a:xfrm>
            <a:off x="11296610" y="6217622"/>
            <a:ext cx="731700" cy="5247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mj-lt"/>
              </a:rPr>
              <a:t>8</a:t>
            </a:fld>
            <a:endParaRPr>
              <a:latin typeface="+mj-lt"/>
            </a:endParaRPr>
          </a:p>
        </p:txBody>
      </p:sp>
      <p:graphicFrame>
        <p:nvGraphicFramePr>
          <p:cNvPr id="182" name="Google Shape;182;g10ef211580b_0_8"/>
          <p:cNvGraphicFramePr/>
          <p:nvPr/>
        </p:nvGraphicFramePr>
        <p:xfrm>
          <a:off x="154925" y="1056550"/>
          <a:ext cx="11873375" cy="4594250"/>
        </p:xfrm>
        <a:graphic>
          <a:graphicData uri="http://schemas.openxmlformats.org/drawingml/2006/table">
            <a:tbl>
              <a:tblPr>
                <a:noFill/>
                <a:tableStyleId>{1CA54403-50D1-4381-8E4D-1676076054FE}</a:tableStyleId>
              </a:tblPr>
              <a:tblGrid>
                <a:gridCol w="554000">
                  <a:extLst>
                    <a:ext uri="{9D8B030D-6E8A-4147-A177-3AD203B41FA5}">
                      <a16:colId xmlns:a16="http://schemas.microsoft.com/office/drawing/2014/main" val="20000"/>
                    </a:ext>
                  </a:extLst>
                </a:gridCol>
                <a:gridCol w="2257700">
                  <a:extLst>
                    <a:ext uri="{9D8B030D-6E8A-4147-A177-3AD203B41FA5}">
                      <a16:colId xmlns:a16="http://schemas.microsoft.com/office/drawing/2014/main" val="20001"/>
                    </a:ext>
                  </a:extLst>
                </a:gridCol>
                <a:gridCol w="928200">
                  <a:extLst>
                    <a:ext uri="{9D8B030D-6E8A-4147-A177-3AD203B41FA5}">
                      <a16:colId xmlns:a16="http://schemas.microsoft.com/office/drawing/2014/main" val="20002"/>
                    </a:ext>
                  </a:extLst>
                </a:gridCol>
                <a:gridCol w="1706375">
                  <a:extLst>
                    <a:ext uri="{9D8B030D-6E8A-4147-A177-3AD203B41FA5}">
                      <a16:colId xmlns:a16="http://schemas.microsoft.com/office/drawing/2014/main" val="20003"/>
                    </a:ext>
                  </a:extLst>
                </a:gridCol>
                <a:gridCol w="6427100">
                  <a:extLst>
                    <a:ext uri="{9D8B030D-6E8A-4147-A177-3AD203B41FA5}">
                      <a16:colId xmlns:a16="http://schemas.microsoft.com/office/drawing/2014/main" val="20004"/>
                    </a:ext>
                  </a:extLst>
                </a:gridCol>
              </a:tblGrid>
              <a:tr h="582425">
                <a:tc>
                  <a:txBody>
                    <a:bodyPr/>
                    <a:lstStyle/>
                    <a:p>
                      <a:pPr marL="0" lvl="0" indent="0" algn="l" rtl="0">
                        <a:spcBef>
                          <a:spcPts val="0"/>
                        </a:spcBef>
                        <a:spcAft>
                          <a:spcPts val="0"/>
                        </a:spcAft>
                        <a:buNone/>
                      </a:pPr>
                      <a:r>
                        <a:rPr lang="en-US" sz="1500" b="1"/>
                        <a:t>No</a:t>
                      </a:r>
                      <a:endParaRPr sz="1500" b="1"/>
                    </a:p>
                  </a:txBody>
                  <a:tcPr marL="91425" marR="91425" marT="91425" marB="91425"/>
                </a:tc>
                <a:tc>
                  <a:txBody>
                    <a:bodyPr/>
                    <a:lstStyle/>
                    <a:p>
                      <a:pPr marL="0" lvl="0" indent="0" algn="l" rtl="0">
                        <a:spcBef>
                          <a:spcPts val="0"/>
                        </a:spcBef>
                        <a:spcAft>
                          <a:spcPts val="0"/>
                        </a:spcAft>
                        <a:buNone/>
                      </a:pPr>
                      <a:r>
                        <a:rPr lang="en-US" sz="1500" b="1"/>
                        <a:t>Title</a:t>
                      </a:r>
                      <a:endParaRPr sz="1500" b="1"/>
                    </a:p>
                  </a:txBody>
                  <a:tcPr marL="91425" marR="91425" marT="91425" marB="91425"/>
                </a:tc>
                <a:tc>
                  <a:txBody>
                    <a:bodyPr/>
                    <a:lstStyle/>
                    <a:p>
                      <a:pPr marL="0" lvl="0" indent="0" algn="l" rtl="0">
                        <a:spcBef>
                          <a:spcPts val="0"/>
                        </a:spcBef>
                        <a:spcAft>
                          <a:spcPts val="0"/>
                        </a:spcAft>
                        <a:buNone/>
                      </a:pPr>
                      <a:r>
                        <a:rPr lang="en-US" sz="1500" b="1"/>
                        <a:t>Year</a:t>
                      </a:r>
                      <a:endParaRPr sz="1500" b="1"/>
                    </a:p>
                  </a:txBody>
                  <a:tcPr marL="91425" marR="91425" marT="91425" marB="91425"/>
                </a:tc>
                <a:tc>
                  <a:txBody>
                    <a:bodyPr/>
                    <a:lstStyle/>
                    <a:p>
                      <a:pPr marL="0" lvl="0" indent="0" algn="l" rtl="0">
                        <a:spcBef>
                          <a:spcPts val="0"/>
                        </a:spcBef>
                        <a:spcAft>
                          <a:spcPts val="0"/>
                        </a:spcAft>
                        <a:buNone/>
                      </a:pPr>
                      <a:r>
                        <a:rPr lang="en-US" sz="1500" b="1"/>
                        <a:t>results</a:t>
                      </a:r>
                      <a:endParaRPr sz="1500" b="1"/>
                    </a:p>
                  </a:txBody>
                  <a:tcPr marL="91425" marR="91425" marT="91425" marB="91425"/>
                </a:tc>
                <a:tc>
                  <a:txBody>
                    <a:bodyPr/>
                    <a:lstStyle/>
                    <a:p>
                      <a:pPr marL="0" lvl="0" indent="0" algn="l" rtl="0">
                        <a:spcBef>
                          <a:spcPts val="0"/>
                        </a:spcBef>
                        <a:spcAft>
                          <a:spcPts val="0"/>
                        </a:spcAft>
                        <a:buNone/>
                      </a:pPr>
                      <a:r>
                        <a:rPr lang="en-US" sz="1500" b="1"/>
                        <a:t>Description</a:t>
                      </a:r>
                      <a:endParaRPr sz="1500" b="1"/>
                    </a:p>
                  </a:txBody>
                  <a:tcPr marL="91425" marR="91425" marT="91425" marB="91425"/>
                </a:tc>
                <a:extLst>
                  <a:ext uri="{0D108BD9-81ED-4DB2-BD59-A6C34878D82A}">
                    <a16:rowId xmlns:a16="http://schemas.microsoft.com/office/drawing/2014/main" val="10000"/>
                  </a:ext>
                </a:extLst>
              </a:tr>
              <a:tr h="1980400">
                <a:tc>
                  <a:txBody>
                    <a:bodyPr/>
                    <a:lstStyle/>
                    <a:p>
                      <a:pPr marL="0" lvl="0" indent="0" algn="l" rtl="0">
                        <a:spcBef>
                          <a:spcPts val="0"/>
                        </a:spcBef>
                        <a:spcAft>
                          <a:spcPts val="0"/>
                        </a:spcAft>
                        <a:buNone/>
                      </a:pPr>
                      <a:r>
                        <a:rPr lang="en-US" sz="1500"/>
                        <a:t>1</a:t>
                      </a:r>
                      <a:endParaRPr sz="1500"/>
                    </a:p>
                  </a:txBody>
                  <a:tcPr marL="91425" marR="91425" marT="91425" marB="91425"/>
                </a:tc>
                <a:tc>
                  <a:txBody>
                    <a:bodyPr/>
                    <a:lstStyle/>
                    <a:p>
                      <a:pPr marL="0" lvl="0" indent="0" algn="l" rtl="0">
                        <a:spcBef>
                          <a:spcPts val="0"/>
                        </a:spcBef>
                        <a:spcAft>
                          <a:spcPts val="0"/>
                        </a:spcAft>
                        <a:buNone/>
                      </a:pPr>
                      <a:r>
                        <a:rPr lang="en-US" sz="1500"/>
                        <a:t>A novel triple recovery information embedding approach for self embedded digital image watermarking</a:t>
                      </a:r>
                      <a:endParaRPr sz="1500"/>
                    </a:p>
                  </a:txBody>
                  <a:tcPr marL="91425" marR="91425" marT="91425" marB="91425"/>
                </a:tc>
                <a:tc>
                  <a:txBody>
                    <a:bodyPr/>
                    <a:lstStyle/>
                    <a:p>
                      <a:pPr marL="0" lvl="0" indent="0" algn="l" rtl="0">
                        <a:spcBef>
                          <a:spcPts val="0"/>
                        </a:spcBef>
                        <a:spcAft>
                          <a:spcPts val="0"/>
                        </a:spcAft>
                        <a:buNone/>
                      </a:pPr>
                      <a:r>
                        <a:rPr lang="en-US" sz="1500"/>
                        <a:t>2020</a:t>
                      </a:r>
                      <a:endParaRPr sz="1500"/>
                    </a:p>
                  </a:txBody>
                  <a:tcPr marL="91425" marR="91425" marT="91425" marB="91425"/>
                </a:tc>
                <a:tc>
                  <a:txBody>
                    <a:bodyPr/>
                    <a:lstStyle/>
                    <a:p>
                      <a:pPr marL="0" lvl="0" indent="0" algn="l" rtl="0">
                        <a:spcBef>
                          <a:spcPts val="0"/>
                        </a:spcBef>
                        <a:spcAft>
                          <a:spcPts val="0"/>
                        </a:spcAft>
                        <a:buNone/>
                      </a:pPr>
                      <a:r>
                        <a:rPr lang="en-US"/>
                        <a:t>R</a:t>
                      </a:r>
                      <a:r>
                        <a:rPr lang="en-US" sz="1500"/>
                        <a:t>ecovers up to 75% tampering rated images.</a:t>
                      </a:r>
                      <a:endParaRPr sz="1500"/>
                    </a:p>
                  </a:txBody>
                  <a:tcPr marL="91425" marR="91425" marT="91425" marB="91425"/>
                </a:tc>
                <a:tc>
                  <a:txBody>
                    <a:bodyPr/>
                    <a:lstStyle/>
                    <a:p>
                      <a:pPr marL="0" lvl="0" indent="0" algn="l" rtl="0">
                        <a:spcBef>
                          <a:spcPts val="0"/>
                        </a:spcBef>
                        <a:spcAft>
                          <a:spcPts val="0"/>
                        </a:spcAft>
                        <a:buNone/>
                      </a:pPr>
                      <a:r>
                        <a:rPr lang="en-US" sz="1500" dirty="0"/>
                        <a:t>In this paper the image is first divided into 16x16 non-overlapping main blocks, after which a lookup table is generated from which four random main blocks, known as partner blocks, are chosen. Then, each partner block is divided into 4x4 blocks. Then the average value of the pixels of a partner block is hashed using MD5 and embedded into LSB of other partner blocks</a:t>
                      </a:r>
                      <a:endParaRPr sz="1500" dirty="0"/>
                    </a:p>
                  </a:txBody>
                  <a:tcPr marL="91425" marR="91425" marT="91425" marB="91425"/>
                </a:tc>
                <a:extLst>
                  <a:ext uri="{0D108BD9-81ED-4DB2-BD59-A6C34878D82A}">
                    <a16:rowId xmlns:a16="http://schemas.microsoft.com/office/drawing/2014/main" val="10001"/>
                  </a:ext>
                </a:extLst>
              </a:tr>
              <a:tr h="2031425">
                <a:tc>
                  <a:txBody>
                    <a:bodyPr/>
                    <a:lstStyle/>
                    <a:p>
                      <a:pPr marL="0" lvl="0" indent="0" algn="l" rtl="0">
                        <a:spcBef>
                          <a:spcPts val="0"/>
                        </a:spcBef>
                        <a:spcAft>
                          <a:spcPts val="0"/>
                        </a:spcAft>
                        <a:buNone/>
                      </a:pPr>
                      <a:r>
                        <a:rPr lang="en-US" sz="1500"/>
                        <a:t>2</a:t>
                      </a:r>
                      <a:endParaRPr sz="1500"/>
                    </a:p>
                  </a:txBody>
                  <a:tcPr marL="91425" marR="91425" marT="91425" marB="91425"/>
                </a:tc>
                <a:tc>
                  <a:txBody>
                    <a:bodyPr/>
                    <a:lstStyle/>
                    <a:p>
                      <a:pPr marL="0" lvl="0" indent="0" algn="l" rtl="0">
                        <a:spcBef>
                          <a:spcPts val="0"/>
                        </a:spcBef>
                        <a:spcAft>
                          <a:spcPts val="0"/>
                        </a:spcAft>
                        <a:buNone/>
                      </a:pPr>
                      <a:r>
                        <a:rPr lang="en-US" sz="1500"/>
                        <a:t>A novel pixel-wise authentication-based self-embedding fragile watermarking method</a:t>
                      </a:r>
                      <a:endParaRPr sz="1500"/>
                    </a:p>
                  </a:txBody>
                  <a:tcPr marL="91425" marR="91425" marT="91425" marB="91425"/>
                </a:tc>
                <a:tc>
                  <a:txBody>
                    <a:bodyPr/>
                    <a:lstStyle/>
                    <a:p>
                      <a:pPr marL="0" lvl="0" indent="0" algn="l" rtl="0">
                        <a:spcBef>
                          <a:spcPts val="0"/>
                        </a:spcBef>
                        <a:spcAft>
                          <a:spcPts val="0"/>
                        </a:spcAft>
                        <a:buNone/>
                      </a:pPr>
                      <a:r>
                        <a:rPr lang="en-US" sz="1500"/>
                        <a:t>2021</a:t>
                      </a:r>
                      <a:endParaRPr sz="1500"/>
                    </a:p>
                  </a:txBody>
                  <a:tcPr marL="91425" marR="91425" marT="91425" marB="91425"/>
                </a:tc>
                <a:tc>
                  <a:txBody>
                    <a:bodyPr/>
                    <a:lstStyle/>
                    <a:p>
                      <a:pPr marL="0" lvl="0" indent="0" algn="l" rtl="0">
                        <a:spcBef>
                          <a:spcPts val="0"/>
                        </a:spcBef>
                        <a:spcAft>
                          <a:spcPts val="0"/>
                        </a:spcAft>
                        <a:buNone/>
                      </a:pPr>
                      <a:r>
                        <a:rPr lang="en-US"/>
                        <a:t>R</a:t>
                      </a:r>
                      <a:r>
                        <a:rPr lang="en-US" sz="1500"/>
                        <a:t>ecovers up to 50% tampering rated images.</a:t>
                      </a:r>
                      <a:endParaRPr sz="1500"/>
                    </a:p>
                  </a:txBody>
                  <a:tcPr marL="91425" marR="91425" marT="91425" marB="91425"/>
                </a:tc>
                <a:tc>
                  <a:txBody>
                    <a:bodyPr/>
                    <a:lstStyle/>
                    <a:p>
                      <a:pPr marL="0" lvl="0" indent="0" algn="l" rtl="0">
                        <a:spcBef>
                          <a:spcPts val="0"/>
                        </a:spcBef>
                        <a:spcAft>
                          <a:spcPts val="0"/>
                        </a:spcAft>
                        <a:buNone/>
                      </a:pPr>
                      <a:r>
                        <a:rPr lang="en-US" sz="1500" dirty="0"/>
                        <a:t>In this paper the original image is divided into four equal parts and then the four parts are divided into 2x4 or 4x4 parts. The recovery bits are formed by computing the average values of the divided blocks using XOR operation and combining them the four MSBs of the pixel, the recovery bit, and the two-pixel position bits are used to generate two authentication bits for each pixel. The authentication bits are then embedded in the pixel's first and second LSBs</a:t>
                      </a:r>
                      <a:endParaRPr sz="1500" dirty="0"/>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g10f06747e08_2_374"/>
          <p:cNvSpPr txBox="1">
            <a:spLocks noGrp="1"/>
          </p:cNvSpPr>
          <p:nvPr>
            <p:ph type="title"/>
          </p:nvPr>
        </p:nvSpPr>
        <p:spPr>
          <a:xfrm>
            <a:off x="777250" y="312092"/>
            <a:ext cx="11360700" cy="943200"/>
          </a:xfrm>
          <a:prstGeom prst="rect">
            <a:avLst/>
          </a:prstGeom>
        </p:spPr>
        <p:txBody>
          <a:bodyPr spcFirstLastPara="1" wrap="square" lIns="121900" tIns="121900" rIns="121900" bIns="121900" anchor="t" anchorCtr="0">
            <a:normAutofit fontScale="90000"/>
          </a:bodyPr>
          <a:lstStyle/>
          <a:p>
            <a:pPr marL="0" lvl="0" indent="0" algn="l" rtl="0">
              <a:spcBef>
                <a:spcPts val="1000"/>
              </a:spcBef>
              <a:spcAft>
                <a:spcPts val="0"/>
              </a:spcAft>
              <a:buNone/>
            </a:pPr>
            <a:r>
              <a:rPr lang="en-US" sz="4300">
                <a:latin typeface="+mj-lt"/>
              </a:rPr>
              <a:t>Image Watermarking(Contd.)</a:t>
            </a:r>
            <a:endParaRPr>
              <a:latin typeface="+mj-lt"/>
            </a:endParaRPr>
          </a:p>
        </p:txBody>
      </p:sp>
      <p:sp>
        <p:nvSpPr>
          <p:cNvPr id="189" name="Google Shape;189;g10f06747e08_2_37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p>
            <a:pPr marL="0" lvl="0" indent="0" algn="r" rtl="0">
              <a:spcBef>
                <a:spcPts val="0"/>
              </a:spcBef>
              <a:spcAft>
                <a:spcPts val="0"/>
              </a:spcAft>
              <a:buNone/>
            </a:pPr>
            <a:fld id="{00000000-1234-1234-1234-123412341234}" type="slidenum">
              <a:rPr lang="en-US">
                <a:latin typeface="+mj-lt"/>
              </a:rPr>
              <a:t>9</a:t>
            </a:fld>
            <a:endParaRPr>
              <a:latin typeface="+mj-lt"/>
            </a:endParaRPr>
          </a:p>
        </p:txBody>
      </p:sp>
      <p:graphicFrame>
        <p:nvGraphicFramePr>
          <p:cNvPr id="190" name="Google Shape;190;g10f06747e08_2_374"/>
          <p:cNvGraphicFramePr/>
          <p:nvPr>
            <p:extLst>
              <p:ext uri="{D42A27DB-BD31-4B8C-83A1-F6EECF244321}">
                <p14:modId xmlns:p14="http://schemas.microsoft.com/office/powerpoint/2010/main" val="4204590311"/>
              </p:ext>
            </p:extLst>
          </p:nvPr>
        </p:nvGraphicFramePr>
        <p:xfrm>
          <a:off x="219309" y="1416629"/>
          <a:ext cx="11873375" cy="4771500"/>
        </p:xfrm>
        <a:graphic>
          <a:graphicData uri="http://schemas.openxmlformats.org/drawingml/2006/table">
            <a:tbl>
              <a:tblPr>
                <a:noFill/>
                <a:tableStyleId>{1CA54403-50D1-4381-8E4D-1676076054FE}</a:tableStyleId>
              </a:tblPr>
              <a:tblGrid>
                <a:gridCol w="554000">
                  <a:extLst>
                    <a:ext uri="{9D8B030D-6E8A-4147-A177-3AD203B41FA5}">
                      <a16:colId xmlns:a16="http://schemas.microsoft.com/office/drawing/2014/main" val="20000"/>
                    </a:ext>
                  </a:extLst>
                </a:gridCol>
                <a:gridCol w="2257700">
                  <a:extLst>
                    <a:ext uri="{9D8B030D-6E8A-4147-A177-3AD203B41FA5}">
                      <a16:colId xmlns:a16="http://schemas.microsoft.com/office/drawing/2014/main" val="20001"/>
                    </a:ext>
                  </a:extLst>
                </a:gridCol>
                <a:gridCol w="928200">
                  <a:extLst>
                    <a:ext uri="{9D8B030D-6E8A-4147-A177-3AD203B41FA5}">
                      <a16:colId xmlns:a16="http://schemas.microsoft.com/office/drawing/2014/main" val="20002"/>
                    </a:ext>
                  </a:extLst>
                </a:gridCol>
                <a:gridCol w="1706375">
                  <a:extLst>
                    <a:ext uri="{9D8B030D-6E8A-4147-A177-3AD203B41FA5}">
                      <a16:colId xmlns:a16="http://schemas.microsoft.com/office/drawing/2014/main" val="20003"/>
                    </a:ext>
                  </a:extLst>
                </a:gridCol>
                <a:gridCol w="6427100">
                  <a:extLst>
                    <a:ext uri="{9D8B030D-6E8A-4147-A177-3AD203B41FA5}">
                      <a16:colId xmlns:a16="http://schemas.microsoft.com/office/drawing/2014/main" val="20004"/>
                    </a:ext>
                  </a:extLst>
                </a:gridCol>
              </a:tblGrid>
              <a:tr h="519600">
                <a:tc>
                  <a:txBody>
                    <a:bodyPr/>
                    <a:lstStyle/>
                    <a:p>
                      <a:pPr marL="0" lvl="0" indent="0" algn="l" rtl="0">
                        <a:spcBef>
                          <a:spcPts val="0"/>
                        </a:spcBef>
                        <a:spcAft>
                          <a:spcPts val="0"/>
                        </a:spcAft>
                        <a:buNone/>
                      </a:pPr>
                      <a:r>
                        <a:rPr lang="en-US" sz="1500" b="1"/>
                        <a:t>No</a:t>
                      </a:r>
                      <a:endParaRPr sz="1500" b="1"/>
                    </a:p>
                  </a:txBody>
                  <a:tcPr marL="91425" marR="91425" marT="91425" marB="91425"/>
                </a:tc>
                <a:tc>
                  <a:txBody>
                    <a:bodyPr/>
                    <a:lstStyle/>
                    <a:p>
                      <a:pPr marL="0" lvl="0" indent="0" algn="l" rtl="0">
                        <a:spcBef>
                          <a:spcPts val="0"/>
                        </a:spcBef>
                        <a:spcAft>
                          <a:spcPts val="0"/>
                        </a:spcAft>
                        <a:buNone/>
                      </a:pPr>
                      <a:r>
                        <a:rPr lang="en-US" sz="1500" b="1"/>
                        <a:t>Title</a:t>
                      </a:r>
                      <a:endParaRPr sz="1500" b="1"/>
                    </a:p>
                  </a:txBody>
                  <a:tcPr marL="91425" marR="91425" marT="91425" marB="91425"/>
                </a:tc>
                <a:tc>
                  <a:txBody>
                    <a:bodyPr/>
                    <a:lstStyle/>
                    <a:p>
                      <a:pPr marL="0" lvl="0" indent="0" algn="l" rtl="0">
                        <a:spcBef>
                          <a:spcPts val="0"/>
                        </a:spcBef>
                        <a:spcAft>
                          <a:spcPts val="0"/>
                        </a:spcAft>
                        <a:buNone/>
                      </a:pPr>
                      <a:r>
                        <a:rPr lang="en-US" sz="1500" b="1"/>
                        <a:t>Year</a:t>
                      </a:r>
                      <a:endParaRPr sz="1500" b="1"/>
                    </a:p>
                  </a:txBody>
                  <a:tcPr marL="91425" marR="91425" marT="91425" marB="91425"/>
                </a:tc>
                <a:tc>
                  <a:txBody>
                    <a:bodyPr/>
                    <a:lstStyle/>
                    <a:p>
                      <a:pPr marL="0" lvl="0" indent="0" algn="l" rtl="0">
                        <a:spcBef>
                          <a:spcPts val="0"/>
                        </a:spcBef>
                        <a:spcAft>
                          <a:spcPts val="0"/>
                        </a:spcAft>
                        <a:buNone/>
                      </a:pPr>
                      <a:r>
                        <a:rPr lang="en-US" sz="1500" b="1"/>
                        <a:t>results</a:t>
                      </a:r>
                      <a:endParaRPr sz="1500" b="1"/>
                    </a:p>
                  </a:txBody>
                  <a:tcPr marL="91425" marR="91425" marT="91425" marB="91425"/>
                </a:tc>
                <a:tc>
                  <a:txBody>
                    <a:bodyPr/>
                    <a:lstStyle/>
                    <a:p>
                      <a:pPr marL="0" lvl="0" indent="0" algn="l" rtl="0">
                        <a:spcBef>
                          <a:spcPts val="0"/>
                        </a:spcBef>
                        <a:spcAft>
                          <a:spcPts val="0"/>
                        </a:spcAft>
                        <a:buNone/>
                      </a:pPr>
                      <a:r>
                        <a:rPr lang="en-US" sz="1500" b="1"/>
                        <a:t>Description</a:t>
                      </a:r>
                      <a:endParaRPr sz="1500" b="1"/>
                    </a:p>
                  </a:txBody>
                  <a:tcPr marL="91425" marR="91425" marT="91425" marB="91425"/>
                </a:tc>
                <a:extLst>
                  <a:ext uri="{0D108BD9-81ED-4DB2-BD59-A6C34878D82A}">
                    <a16:rowId xmlns:a16="http://schemas.microsoft.com/office/drawing/2014/main" val="10000"/>
                  </a:ext>
                </a:extLst>
              </a:tr>
              <a:tr h="1766775">
                <a:tc>
                  <a:txBody>
                    <a:bodyPr/>
                    <a:lstStyle/>
                    <a:p>
                      <a:pPr marL="0" lvl="0" indent="0" algn="l" rtl="0">
                        <a:spcBef>
                          <a:spcPts val="0"/>
                        </a:spcBef>
                        <a:spcAft>
                          <a:spcPts val="0"/>
                        </a:spcAft>
                        <a:buNone/>
                      </a:pPr>
                      <a:r>
                        <a:rPr lang="en-US" sz="1500"/>
                        <a:t>3</a:t>
                      </a:r>
                      <a:endParaRPr sz="1500"/>
                    </a:p>
                  </a:txBody>
                  <a:tcPr marL="91425" marR="91425" marT="91425" marB="91425"/>
                </a:tc>
                <a:tc>
                  <a:txBody>
                    <a:bodyPr/>
                    <a:lstStyle/>
                    <a:p>
                      <a:pPr marL="0" lvl="0" indent="0" algn="l" rtl="0">
                        <a:spcBef>
                          <a:spcPts val="0"/>
                        </a:spcBef>
                        <a:spcAft>
                          <a:spcPts val="0"/>
                        </a:spcAft>
                        <a:buNone/>
                      </a:pPr>
                      <a:r>
                        <a:rPr lang="en-US" sz="1500"/>
                        <a:t>A novel hash function based fragile watermarking method for image integrity</a:t>
                      </a:r>
                      <a:endParaRPr sz="1500"/>
                    </a:p>
                  </a:txBody>
                  <a:tcPr marL="91425" marR="91425" marT="91425" marB="91425"/>
                </a:tc>
                <a:tc>
                  <a:txBody>
                    <a:bodyPr/>
                    <a:lstStyle/>
                    <a:p>
                      <a:pPr marL="0" lvl="0" indent="0" algn="l" rtl="0">
                        <a:spcBef>
                          <a:spcPts val="0"/>
                        </a:spcBef>
                        <a:spcAft>
                          <a:spcPts val="0"/>
                        </a:spcAft>
                        <a:buNone/>
                      </a:pPr>
                      <a:r>
                        <a:rPr lang="en-US" sz="1500"/>
                        <a:t>2019</a:t>
                      </a:r>
                      <a:endParaRPr sz="1500"/>
                    </a:p>
                  </a:txBody>
                  <a:tcPr marL="91425" marR="91425" marT="91425" marB="91425"/>
                </a:tc>
                <a:tc>
                  <a:txBody>
                    <a:bodyPr/>
                    <a:lstStyle/>
                    <a:p>
                      <a:pPr marL="0" lvl="0" indent="0" algn="l" rtl="0">
                        <a:spcBef>
                          <a:spcPts val="0"/>
                        </a:spcBef>
                        <a:spcAft>
                          <a:spcPts val="0"/>
                        </a:spcAft>
                        <a:buNone/>
                      </a:pPr>
                      <a:endParaRPr sz="1500" dirty="0"/>
                    </a:p>
                  </a:txBody>
                  <a:tcPr marL="91425" marR="91425" marT="91425" marB="91425"/>
                </a:tc>
                <a:tc>
                  <a:txBody>
                    <a:bodyPr/>
                    <a:lstStyle/>
                    <a:p>
                      <a:pPr marL="0" lvl="0" indent="0" algn="l" rtl="0">
                        <a:spcBef>
                          <a:spcPts val="0"/>
                        </a:spcBef>
                        <a:spcAft>
                          <a:spcPts val="0"/>
                        </a:spcAft>
                        <a:buNone/>
                      </a:pPr>
                      <a:r>
                        <a:rPr lang="en-US" sz="1500"/>
                        <a:t>In this paper the image is first divided into 32x32 non-overlapping blocks, which are then divided into 16x16 non-overlapping sub blocks. The 256-bit hash function SHA-256 value of the first three subblocks is then calculated using a hashing algorithm. The hash value 16x16 bit binary watermarked is then generated. The watermark computed by the first three subblocks is then modified in the fourth subblock. The same procedure is followed for all 32x32 blocks.</a:t>
                      </a: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a:txBody>
                  <a:tcPr marL="91425" marR="91425" marT="91425" marB="91425"/>
                </a:tc>
                <a:extLst>
                  <a:ext uri="{0D108BD9-81ED-4DB2-BD59-A6C34878D82A}">
                    <a16:rowId xmlns:a16="http://schemas.microsoft.com/office/drawing/2014/main" val="10001"/>
                  </a:ext>
                </a:extLst>
              </a:tr>
              <a:tr h="1812275">
                <a:tc>
                  <a:txBody>
                    <a:bodyPr/>
                    <a:lstStyle/>
                    <a:p>
                      <a:pPr marL="0" lvl="0" indent="0" algn="l" rtl="0">
                        <a:spcBef>
                          <a:spcPts val="0"/>
                        </a:spcBef>
                        <a:spcAft>
                          <a:spcPts val="0"/>
                        </a:spcAft>
                        <a:buNone/>
                      </a:pPr>
                      <a:r>
                        <a:rPr lang="en-US" sz="1500"/>
                        <a:t>4</a:t>
                      </a:r>
                      <a:endParaRPr sz="15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1500"/>
                        <a:t>Self-embedding fragile watermarking based on reference-data</a:t>
                      </a:r>
                      <a:endParaRPr sz="1500"/>
                    </a:p>
                    <a:p>
                      <a:pPr marL="0" lvl="0" indent="0" algn="l" rtl="0">
                        <a:spcBef>
                          <a:spcPts val="0"/>
                        </a:spcBef>
                        <a:spcAft>
                          <a:spcPts val="0"/>
                        </a:spcAft>
                        <a:buClr>
                          <a:schemeClr val="dk1"/>
                        </a:buClr>
                        <a:buSzPts val="1100"/>
                        <a:buFont typeface="Arial"/>
                        <a:buNone/>
                      </a:pPr>
                      <a:r>
                        <a:rPr lang="en-US" sz="1500"/>
                        <a:t>interleaving and adaptive selection of embedding mode</a:t>
                      </a: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a:txBody>
                  <a:tcPr marL="91425" marR="91425" marT="91425" marB="91425"/>
                </a:tc>
                <a:tc>
                  <a:txBody>
                    <a:bodyPr/>
                    <a:lstStyle/>
                    <a:p>
                      <a:pPr marL="0" lvl="0" indent="0" algn="l" rtl="0">
                        <a:spcBef>
                          <a:spcPts val="0"/>
                        </a:spcBef>
                        <a:spcAft>
                          <a:spcPts val="0"/>
                        </a:spcAft>
                        <a:buNone/>
                      </a:pPr>
                      <a:r>
                        <a:rPr lang="en-US" sz="1500"/>
                        <a:t>2016</a:t>
                      </a:r>
                      <a:endParaRPr sz="1500"/>
                    </a:p>
                  </a:txBody>
                  <a:tcPr marL="91425" marR="91425" marT="91425" marB="91425"/>
                </a:tc>
                <a:tc>
                  <a:txBody>
                    <a:bodyPr/>
                    <a:lstStyle/>
                    <a:p>
                      <a:pPr marL="0" lvl="0" indent="0" algn="l" rtl="0">
                        <a:spcBef>
                          <a:spcPts val="0"/>
                        </a:spcBef>
                        <a:spcAft>
                          <a:spcPts val="0"/>
                        </a:spcAft>
                        <a:buNone/>
                      </a:pPr>
                      <a:r>
                        <a:rPr lang="en-US" sz="1500"/>
                        <a:t>20% tampering rate tested. Images also had low PSNR value (quality of image was reduced)</a:t>
                      </a:r>
                      <a:endParaRPr sz="1500"/>
                    </a:p>
                  </a:txBody>
                  <a:tcPr marL="91425" marR="91425" marT="91425" marB="91425"/>
                </a:tc>
                <a:tc>
                  <a:txBody>
                    <a:bodyPr/>
                    <a:lstStyle/>
                    <a:p>
                      <a:pPr marL="0" lvl="0" indent="0" algn="l" rtl="0">
                        <a:spcBef>
                          <a:spcPts val="0"/>
                        </a:spcBef>
                        <a:spcAft>
                          <a:spcPts val="0"/>
                        </a:spcAft>
                        <a:buNone/>
                      </a:pPr>
                      <a:r>
                        <a:rPr lang="en-US" sz="1500" dirty="0"/>
                        <a:t>In this paper the image is first divided into (𝑁/𝑏^2) (where N</a:t>
                      </a:r>
                      <a:endParaRPr sz="1500" dirty="0"/>
                    </a:p>
                    <a:p>
                      <a:pPr marL="0" lvl="0" indent="0" algn="l" rtl="0">
                        <a:spcBef>
                          <a:spcPts val="0"/>
                        </a:spcBef>
                        <a:spcAft>
                          <a:spcPts val="0"/>
                        </a:spcAft>
                        <a:buNone/>
                      </a:pPr>
                      <a:r>
                        <a:rPr lang="en-US" sz="1500" dirty="0"/>
                        <a:t>is assumed to be multiple of b) non-overlapping image blocks with sizes b x b, which is later allocated an authentication bit generated through a hash function SHA-256. These bits are then stored in the LSBs and are used as references when an image needs to be checked for any kind of tampering</a:t>
                      </a:r>
                      <a:endParaRPr sz="1500" dirty="0"/>
                    </a:p>
                  </a:txBody>
                  <a:tcPr marL="91425" marR="91425" marT="91425" marB="91425"/>
                </a:tc>
                <a:extLst>
                  <a:ext uri="{0D108BD9-81ED-4DB2-BD59-A6C34878D82A}">
                    <a16:rowId xmlns:a16="http://schemas.microsoft.com/office/drawing/2014/main" val="10002"/>
                  </a:ext>
                </a:extLst>
              </a:tr>
            </a:tbl>
          </a:graphicData>
        </a:graphic>
      </p:graphicFrame>
      <p:sp>
        <p:nvSpPr>
          <p:cNvPr id="5" name="Google Shape;180;g10ef211580b_0_8">
            <a:extLst>
              <a:ext uri="{FF2B5EF4-FFF2-40B4-BE49-F238E27FC236}">
                <a16:creationId xmlns:a16="http://schemas.microsoft.com/office/drawing/2014/main" id="{37D35989-D298-4B61-9511-7D759A0EEA16}"/>
              </a:ext>
            </a:extLst>
          </p:cNvPr>
          <p:cNvSpPr txBox="1">
            <a:spLocks/>
          </p:cNvSpPr>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latin typeface="+mj-lt"/>
              </a:rPr>
              <a:t>Self Embedding Watermarking System</a:t>
            </a:r>
            <a:endParaRPr lang="en-US" dirty="0">
              <a:latin typeface="+mj-lt"/>
            </a:endParaRPr>
          </a:p>
        </p:txBody>
      </p:sp>
      <p:sp>
        <p:nvSpPr>
          <p:cNvPr id="6" name="Google Shape;179;g10ef211580b_0_8">
            <a:extLst>
              <a:ext uri="{FF2B5EF4-FFF2-40B4-BE49-F238E27FC236}">
                <a16:creationId xmlns:a16="http://schemas.microsoft.com/office/drawing/2014/main" id="{BACAD58F-2CBB-4C20-BA6C-0E5980C819A4}"/>
              </a:ext>
            </a:extLst>
          </p:cNvPr>
          <p:cNvSpPr txBox="1">
            <a:spLocks/>
          </p:cNvSpPr>
          <p:nvPr/>
        </p:nvSpPr>
        <p:spPr>
          <a:xfrm>
            <a:off x="381000" y="6356350"/>
            <a:ext cx="1701000" cy="3651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PK">
                <a:latin typeface="+mj-lt"/>
              </a:rPr>
              <a:t>25/01/2022</a:t>
            </a:r>
            <a:endParaRPr lang="en-PK" dirty="0">
              <a:latin typeface="+mj-lt"/>
            </a:endParaRPr>
          </a:p>
        </p:txBody>
      </p:sp>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619</TotalTime>
  <Words>1848</Words>
  <Application>Microsoft Office PowerPoint</Application>
  <PresentationFormat>Widescreen</PresentationFormat>
  <Paragraphs>239</Paragraphs>
  <Slides>24</Slides>
  <Notes>20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PT Sans Narrow</vt:lpstr>
      <vt:lpstr>Open Sans</vt:lpstr>
      <vt:lpstr>Tropic</vt:lpstr>
      <vt:lpstr>Self Embedding Watermarking System</vt:lpstr>
      <vt:lpstr>Outline</vt:lpstr>
      <vt:lpstr>Introduction</vt:lpstr>
      <vt:lpstr>Problem Statement</vt:lpstr>
      <vt:lpstr>Our Solution?</vt:lpstr>
      <vt:lpstr>Literature Review</vt:lpstr>
      <vt:lpstr>Image Watermarking</vt:lpstr>
      <vt:lpstr>Image Watermarking(Contd.)</vt:lpstr>
      <vt:lpstr>Image Watermarking(Contd.)</vt:lpstr>
      <vt:lpstr>Image Watermarking(Contd.)</vt:lpstr>
      <vt:lpstr>Image Watermarking(Contd.) </vt:lpstr>
      <vt:lpstr>Image Watermarking(Contd.)</vt:lpstr>
      <vt:lpstr>Video Watermarking</vt:lpstr>
      <vt:lpstr>Video Watermarking(Contd.)</vt:lpstr>
      <vt:lpstr>Video Watermarking(Contd.)</vt:lpstr>
      <vt:lpstr>Video Watermarking(Contd.)</vt:lpstr>
      <vt:lpstr>Methodology</vt:lpstr>
      <vt:lpstr>Contributions</vt:lpstr>
      <vt:lpstr>GUI (Full Screen)</vt:lpstr>
      <vt:lpstr>GUI (Small Screen)</vt:lpstr>
      <vt:lpstr>Work Breakdown and Timeline </vt:lpstr>
      <vt:lpstr>Summary</vt:lpstr>
      <vt:lpstr>Thank You!</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 Embedding Watermarking System</dc:title>
  <dc:creator>Muhammad Hunzlah Malik</dc:creator>
  <cp:lastModifiedBy>Arbab Hamd</cp:lastModifiedBy>
  <cp:revision>16</cp:revision>
  <dcterms:created xsi:type="dcterms:W3CDTF">2021-11-10T17:10:41Z</dcterms:created>
  <dcterms:modified xsi:type="dcterms:W3CDTF">2022-01-25T10:32:06Z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